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81" r:id="rId3"/>
    <p:sldId id="282" r:id="rId4"/>
    <p:sldId id="284" r:id="rId5"/>
    <p:sldId id="257" r:id="rId6"/>
    <p:sldId id="258" r:id="rId7"/>
    <p:sldId id="260" r:id="rId8"/>
    <p:sldId id="276" r:id="rId9"/>
    <p:sldId id="285" r:id="rId10"/>
    <p:sldId id="265" r:id="rId11"/>
    <p:sldId id="259" r:id="rId12"/>
    <p:sldId id="271" r:id="rId13"/>
    <p:sldId id="261" r:id="rId14"/>
    <p:sldId id="286" r:id="rId15"/>
    <p:sldId id="272" r:id="rId16"/>
    <p:sldId id="279" r:id="rId17"/>
    <p:sldId id="280" r:id="rId18"/>
    <p:sldId id="274" r:id="rId20"/>
    <p:sldId id="287" r:id="rId21"/>
    <p:sldId id="264" r:id="rId22"/>
    <p:sldId id="275" r:id="rId23"/>
    <p:sldId id="268" r:id="rId24"/>
    <p:sldId id="278" r:id="rId25"/>
    <p:sldId id="28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D2DD"/>
    <a:srgbClr val="9AD3DE"/>
    <a:srgbClr val="E0F2FC"/>
    <a:srgbClr val="7FC7D6"/>
    <a:srgbClr val="B9D9E5"/>
    <a:srgbClr val="7DCAF4"/>
    <a:srgbClr val="51677F"/>
    <a:srgbClr val="4B6B7D"/>
    <a:srgbClr val="A4B3C4"/>
    <a:srgbClr val="BAC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49" autoAdjust="0"/>
    <p:restoredTop sz="94660"/>
  </p:normalViewPr>
  <p:slideViewPr>
    <p:cSldViewPr snapToGrid="0">
      <p:cViewPr varScale="1">
        <p:scale>
          <a:sx n="114" d="100"/>
          <a:sy n="114" d="100"/>
        </p:scale>
        <p:origin x="4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AE28D-E054-4D24-868A-B4C9D89D41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8F60E-6F19-49D2-BF43-24AF7E100E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3C5671-428A-4C1C-AA37-07B5815FAC7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B6D468-FD77-4DDB-8A5B-FDF7941C088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med"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spd="med"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spd="med"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016">
    <p:spTree>
      <p:nvGrpSpPr>
        <p:cNvPr id="1" name=""/>
        <p:cNvGrpSpPr/>
        <p:nvPr/>
      </p:nvGrpSpPr>
      <p:grpSpPr>
        <a:xfrm>
          <a:off x="0" y="0"/>
          <a:ext cx="0" cy="0"/>
          <a:chOff x="0" y="0"/>
          <a:chExt cx="0" cy="0"/>
        </a:xfrm>
      </p:grpSpPr>
      <p:sp>
        <p:nvSpPr>
          <p:cNvPr id="151" name="placeholder.jpg"/>
          <p:cNvSpPr>
            <a:spLocks noGrp="1"/>
          </p:cNvSpPr>
          <p:nvPr>
            <p:ph type="pic" sz="quarter" idx="13"/>
          </p:nvPr>
        </p:nvSpPr>
        <p:spPr>
          <a:xfrm>
            <a:off x="7078266" y="2311400"/>
            <a:ext cx="1605414" cy="2361495"/>
          </a:xfrm>
          <a:prstGeom prst="rect">
            <a:avLst/>
          </a:prstGeom>
          <a:blipFill>
            <a:blip r:embed="rId2"/>
            <a:stretch>
              <a:fillRect/>
            </a:stretch>
          </a:blipFill>
        </p:spPr>
        <p:txBody>
          <a:bodyPr lIns="91439" tIns="45719" rIns="91439" bIns="45719">
            <a:noAutofit/>
          </a:bodyPr>
          <a:lstStyle/>
          <a:p/>
        </p:txBody>
      </p:sp>
      <p:sp>
        <p:nvSpPr>
          <p:cNvPr id="152" name="placeholder.jpg"/>
          <p:cNvSpPr>
            <a:spLocks noGrp="1"/>
          </p:cNvSpPr>
          <p:nvPr>
            <p:ph type="pic" sz="quarter" idx="14"/>
          </p:nvPr>
        </p:nvSpPr>
        <p:spPr>
          <a:xfrm>
            <a:off x="8874125" y="2311400"/>
            <a:ext cx="1889123" cy="2361403"/>
          </a:xfrm>
          <a:prstGeom prst="rect">
            <a:avLst/>
          </a:prstGeom>
          <a:blipFill>
            <a:blip r:embed="rId2"/>
            <a:stretch>
              <a:fillRect/>
            </a:stretch>
          </a:blipFill>
        </p:spPr>
        <p:txBody>
          <a:bodyPr lIns="91439" tIns="45719" rIns="91439" bIns="45719">
            <a:noAutofit/>
          </a:bodyPr>
          <a:lstStyle/>
          <a:p/>
        </p:txBody>
      </p:sp>
      <p:sp>
        <p:nvSpPr>
          <p:cNvPr id="153" name="placeholder.jpg"/>
          <p:cNvSpPr>
            <a:spLocks noGrp="1"/>
          </p:cNvSpPr>
          <p:nvPr>
            <p:ph type="pic" sz="quarter" idx="15"/>
          </p:nvPr>
        </p:nvSpPr>
        <p:spPr>
          <a:xfrm>
            <a:off x="4998641" y="2311400"/>
            <a:ext cx="1889122" cy="2361403"/>
          </a:xfrm>
          <a:prstGeom prst="rect">
            <a:avLst/>
          </a:prstGeom>
          <a:blipFill>
            <a:blip r:embed="rId2"/>
            <a:stretch>
              <a:fillRect/>
            </a:stretch>
          </a:blipFill>
        </p:spPr>
        <p:txBody>
          <a:bodyPr lIns="91439" tIns="45719" rIns="91439" bIns="45719">
            <a:noAutofit/>
          </a:bodyPr>
          <a:lstStyle/>
          <a:p/>
        </p:txBody>
      </p:sp>
      <p:sp>
        <p:nvSpPr>
          <p:cNvPr id="154" name="Foliennumm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advTm="3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Tree>
  </p:cSld>
  <p:clrMapOvr>
    <a:masterClrMapping/>
  </p:clrMapOvr>
  <p:transition spd="med" advTm="3000">
    <p:pull/>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AD3DE"/>
        </a:solidFill>
        <a:effectLst/>
      </p:bgPr>
    </p:bg>
    <p:spTree>
      <p:nvGrpSpPr>
        <p:cNvPr id="1" name=""/>
        <p:cNvGrpSpPr/>
        <p:nvPr/>
      </p:nvGrpSpPr>
      <p:grpSpPr>
        <a:xfrm>
          <a:off x="0" y="0"/>
          <a:ext cx="0" cy="0"/>
          <a:chOff x="0" y="0"/>
          <a:chExt cx="0" cy="0"/>
        </a:xfrm>
      </p:grpSpPr>
      <p:sp>
        <p:nvSpPr>
          <p:cNvPr id="8" name="矩形 7"/>
          <p:cNvSpPr/>
          <p:nvPr userDrawn="1"/>
        </p:nvSpPr>
        <p:spPr>
          <a:xfrm>
            <a:off x="553330" y="548641"/>
            <a:ext cx="11085341" cy="5760720"/>
          </a:xfrm>
          <a:prstGeom prst="rect">
            <a:avLst/>
          </a:prstGeom>
          <a:solidFill>
            <a:schemeClr val="bg1"/>
          </a:solidFill>
          <a:ln>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advTm="3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sv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sv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1.sv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svg"/><Relationship Id="rId4" Type="http://schemas.openxmlformats.org/officeDocument/2006/relationships/image" Target="../media/image3.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1.svg"/><Relationship Id="rId4" Type="http://schemas.openxmlformats.org/officeDocument/2006/relationships/image" Target="../media/image3.png"/><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svg"/><Relationship Id="rId4" Type="http://schemas.openxmlformats.org/officeDocument/2006/relationships/image" Target="../media/image3.pn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2.xml"/><Relationship Id="rId11" Type="http://schemas.openxmlformats.org/officeDocument/2006/relationships/image" Target="../media/image1.svg"/><Relationship Id="rId10" Type="http://schemas.openxmlformats.org/officeDocument/2006/relationships/image" Target="../media/image3.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descr="C:\Users\DELL\Pictures\湖南科技大学\20180625151540307027.jpg20180625151540307027"/>
          <p:cNvPicPr>
            <a:picLocks noChangeAspect="1"/>
          </p:cNvPicPr>
          <p:nvPr/>
        </p:nvPicPr>
        <p:blipFill>
          <a:blip r:embed="rId1"/>
          <a:srcRect/>
          <a:stretch>
            <a:fillRect/>
          </a:stretch>
        </p:blipFill>
        <p:spPr>
          <a:xfrm>
            <a:off x="508000" y="3516630"/>
            <a:ext cx="11185525" cy="2955290"/>
          </a:xfrm>
          <a:prstGeom prst="rect">
            <a:avLst/>
          </a:prstGeom>
        </p:spPr>
      </p:pic>
      <p:sp>
        <p:nvSpPr>
          <p:cNvPr id="66" name="矩形 65"/>
          <p:cNvSpPr/>
          <p:nvPr/>
        </p:nvSpPr>
        <p:spPr>
          <a:xfrm>
            <a:off x="8285870" y="1125415"/>
            <a:ext cx="2138289" cy="3404382"/>
          </a:xfrm>
          <a:prstGeom prst="rect">
            <a:avLst/>
          </a:prstGeom>
          <a:noFill/>
          <a:ln>
            <a:solidFill>
              <a:srgbClr val="9AD3DE"/>
            </a:solid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7" name="文本框 66"/>
          <p:cNvSpPr txBox="1"/>
          <p:nvPr/>
        </p:nvSpPr>
        <p:spPr>
          <a:xfrm>
            <a:off x="3952502" y="2100071"/>
            <a:ext cx="5553075" cy="768350"/>
          </a:xfrm>
          <a:prstGeom prst="rect">
            <a:avLst/>
          </a:prstGeom>
          <a:solidFill>
            <a:schemeClr val="bg1"/>
          </a:solidFill>
        </p:spPr>
        <p:txBody>
          <a:bodyPr wrap="none" rtlCol="0">
            <a:spAutoFit/>
          </a:bodyPr>
          <a:lstStyle/>
          <a:p>
            <a:r>
              <a:rPr lang="zh-CN" altLang="en-US" sz="4400" dirty="0">
                <a:latin typeface="Century Gothic" panose="020B0502020202020204" pitchFamily="34" charset="0"/>
                <a:ea typeface="思源黑体 CN Light" panose="020B0300000000000000" pitchFamily="34" charset="-122"/>
                <a:sym typeface="Century Gothic" panose="020B0502020202020204" pitchFamily="34" charset="0"/>
              </a:rPr>
              <a:t>湖南科技大学</a:t>
            </a:r>
            <a:r>
              <a:rPr lang="zh-CN" altLang="en-US" sz="4400" dirty="0">
                <a:latin typeface="思源黑体 CN Medium" panose="020B0600000000000000" pitchFamily="34" charset="-122"/>
                <a:ea typeface="思源黑体 CN Medium" panose="020B0600000000000000" pitchFamily="34" charset="-122"/>
                <a:sym typeface="Century Gothic" panose="020B0502020202020204" pitchFamily="34" charset="0"/>
              </a:rPr>
              <a:t>总结</a:t>
            </a:r>
            <a:r>
              <a:rPr lang="en-US" altLang="zh-CN" sz="4400" dirty="0">
                <a:latin typeface="Century Gothic" panose="020B0502020202020204" pitchFamily="34" charset="0"/>
                <a:ea typeface="思源黑体 CN Light" panose="020B0300000000000000" pitchFamily="34" charset="-122"/>
                <a:sym typeface="Century Gothic" panose="020B0502020202020204" pitchFamily="34" charset="0"/>
              </a:rPr>
              <a:t>PPT</a:t>
            </a:r>
            <a:endParaRPr lang="zh-CN" altLang="en-US" sz="4400"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8" name="矩形 67"/>
          <p:cNvSpPr/>
          <p:nvPr/>
        </p:nvSpPr>
        <p:spPr>
          <a:xfrm>
            <a:off x="4290646" y="2827606"/>
            <a:ext cx="5239742" cy="292374"/>
          </a:xfrm>
          <a:prstGeom prst="rect">
            <a:avLst/>
          </a:prstGeom>
          <a:solidFill>
            <a:schemeClr val="bg1"/>
          </a:solidFill>
        </p:spPr>
        <p:txBody>
          <a:bodyPr wrap="square" lIns="121907" tIns="60953" rIns="121907" bIns="60953" rtlCol="0">
            <a:spAutoFit/>
          </a:bodyPr>
          <a:lstStyle/>
          <a:p>
            <a:pPr algn="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71" name="矩形 70"/>
          <p:cNvSpPr/>
          <p:nvPr/>
        </p:nvSpPr>
        <p:spPr>
          <a:xfrm>
            <a:off x="702410" y="3698630"/>
            <a:ext cx="2749471" cy="523220"/>
          </a:xfrm>
          <a:prstGeom prst="rect">
            <a:avLst/>
          </a:prstGeom>
        </p:spPr>
        <p:txBody>
          <a:bodyPr wrap="none">
            <a:spAutoFit/>
          </a:bodyPr>
          <a:lstStyle/>
          <a:p>
            <a:r>
              <a:rPr lang="zh-CN" altLang="en-US" sz="2800" b="1" i="1" dirty="0">
                <a:solidFill>
                  <a:schemeClr val="bg1"/>
                </a:solidFill>
                <a:latin typeface="Century Gothic" panose="020B0502020202020204" pitchFamily="34" charset="0"/>
              </a:rPr>
              <a:t>JOB SUMMARY</a:t>
            </a:r>
            <a:endParaRPr lang="zh-CN" altLang="en-US" sz="2800" b="1" i="1" dirty="0">
              <a:solidFill>
                <a:schemeClr val="bg1"/>
              </a:solidFill>
              <a:latin typeface="Century Gothic" panose="020B0502020202020204" pitchFamily="34" charset="0"/>
            </a:endParaRPr>
          </a:p>
        </p:txBody>
      </p:sp>
      <p:grpSp>
        <p:nvGrpSpPr>
          <p:cNvPr id="92" name="组合 91"/>
          <p:cNvGrpSpPr/>
          <p:nvPr/>
        </p:nvGrpSpPr>
        <p:grpSpPr>
          <a:xfrm>
            <a:off x="1099106" y="548640"/>
            <a:ext cx="1711569" cy="1800664"/>
            <a:chOff x="660662" y="532228"/>
            <a:chExt cx="1711569" cy="1800664"/>
          </a:xfrm>
          <a:effectLst>
            <a:outerShdw blurRad="50800" dist="63500" dir="2700000" algn="tl" rotWithShape="0">
              <a:prstClr val="black">
                <a:alpha val="20000"/>
              </a:prstClr>
            </a:outerShdw>
          </a:effectLst>
        </p:grpSpPr>
        <p:cxnSp>
          <p:nvCxnSpPr>
            <p:cNvPr id="75" name="直接连接符 74"/>
            <p:cNvCxnSpPr/>
            <p:nvPr/>
          </p:nvCxnSpPr>
          <p:spPr>
            <a:xfrm>
              <a:off x="660662" y="532228"/>
              <a:ext cx="0" cy="1223889"/>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05172" y="532228"/>
              <a:ext cx="0" cy="1800664"/>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149682" y="532228"/>
              <a:ext cx="0" cy="1336430"/>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394192" y="532228"/>
              <a:ext cx="0" cy="1537363"/>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38702" y="532228"/>
              <a:ext cx="0" cy="1055077"/>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883212" y="532228"/>
              <a:ext cx="0" cy="1254369"/>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2127722" y="532228"/>
              <a:ext cx="0" cy="860474"/>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372231" y="532228"/>
              <a:ext cx="0" cy="1322362"/>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grpSp>
      <p:sp>
        <p:nvSpPr>
          <p:cNvPr id="94" name="矩形 93"/>
          <p:cNvSpPr/>
          <p:nvPr/>
        </p:nvSpPr>
        <p:spPr>
          <a:xfrm>
            <a:off x="9014883" y="3882299"/>
            <a:ext cx="444126" cy="438758"/>
          </a:xfrm>
          <a:prstGeom prst="rect">
            <a:avLst/>
          </a:prstGeom>
          <a:solidFill>
            <a:srgbClr val="9AD3DE"/>
          </a:solidFill>
          <a:ln>
            <a:no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95" name="矩形 94"/>
          <p:cNvSpPr/>
          <p:nvPr/>
        </p:nvSpPr>
        <p:spPr>
          <a:xfrm>
            <a:off x="10744086" y="4221836"/>
            <a:ext cx="183608" cy="188190"/>
          </a:xfrm>
          <a:prstGeom prst="rect">
            <a:avLst/>
          </a:prstGeom>
          <a:solidFill>
            <a:srgbClr val="E0F2FC"/>
          </a:solidFill>
          <a:ln>
            <a:no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heel(1)">
                                      <p:cBhvr>
                                        <p:cTn id="13" dur="750"/>
                                        <p:tgtEl>
                                          <p:spTgt spid="66"/>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2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67"/>
                                        </p:tgtEl>
                                        <p:attrNameLst>
                                          <p:attrName>ppt_y</p:attrName>
                                        </p:attrNameLst>
                                      </p:cBhvr>
                                      <p:tavLst>
                                        <p:tav tm="0">
                                          <p:val>
                                            <p:strVal val="#ppt_y"/>
                                          </p:val>
                                        </p:tav>
                                        <p:tav tm="100000">
                                          <p:val>
                                            <p:strVal val="#ppt_y"/>
                                          </p:val>
                                        </p:tav>
                                      </p:tavLst>
                                    </p:anim>
                                    <p:anim calcmode="lin" valueType="num">
                                      <p:cBhvr>
                                        <p:cTn id="26"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67"/>
                                        </p:tgtEl>
                                      </p:cBhvr>
                                    </p:animEffect>
                                  </p:childTnLst>
                                </p:cTn>
                              </p:par>
                            </p:childTnLst>
                          </p:cTn>
                        </p:par>
                        <p:par>
                          <p:cTn id="29" fill="hold">
                            <p:stCondLst>
                              <p:cond delay="3500"/>
                            </p:stCondLst>
                            <p:childTnLst>
                              <p:par>
                                <p:cTn id="30" presetID="9" presetClass="entr" presetSubtype="0"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dissolve">
                                      <p:cBhvr>
                                        <p:cTn id="32" dur="500"/>
                                        <p:tgtEl>
                                          <p:spTgt spid="68"/>
                                        </p:tgtEl>
                                      </p:cBhvr>
                                    </p:animEffect>
                                  </p:childTnLst>
                                </p:cTn>
                              </p:par>
                            </p:childTnLst>
                          </p:cTn>
                        </p:par>
                        <p:par>
                          <p:cTn id="33" fill="hold">
                            <p:stCondLst>
                              <p:cond delay="4000"/>
                            </p:stCondLst>
                            <p:childTnLst>
                              <p:par>
                                <p:cTn id="34" presetID="47" presetClass="entr" presetSubtype="0" fill="hold"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1000"/>
                                        <p:tgtEl>
                                          <p:spTgt spid="92"/>
                                        </p:tgtEl>
                                      </p:cBhvr>
                                    </p:animEffect>
                                    <p:anim calcmode="lin" valueType="num">
                                      <p:cBhvr>
                                        <p:cTn id="37" dur="1000" fill="hold"/>
                                        <p:tgtEl>
                                          <p:spTgt spid="92"/>
                                        </p:tgtEl>
                                        <p:attrNameLst>
                                          <p:attrName>ppt_x</p:attrName>
                                        </p:attrNameLst>
                                      </p:cBhvr>
                                      <p:tavLst>
                                        <p:tav tm="0">
                                          <p:val>
                                            <p:strVal val="#ppt_x"/>
                                          </p:val>
                                        </p:tav>
                                        <p:tav tm="100000">
                                          <p:val>
                                            <p:strVal val="#ppt_x"/>
                                          </p:val>
                                        </p:tav>
                                      </p:tavLst>
                                    </p:anim>
                                    <p:anim calcmode="lin" valueType="num">
                                      <p:cBhvr>
                                        <p:cTn id="38" dur="1000" fill="hold"/>
                                        <p:tgtEl>
                                          <p:spTgt spid="92"/>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2" presetClass="entr" presetSubtype="8"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0-#ppt_w/2"/>
                                          </p:val>
                                        </p:tav>
                                        <p:tav tm="100000">
                                          <p:val>
                                            <p:strVal val="#ppt_x"/>
                                          </p:val>
                                        </p:tav>
                                      </p:tavLst>
                                    </p:anim>
                                    <p:anim calcmode="lin" valueType="num">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bldLvl="0" animBg="1"/>
      <p:bldP spid="68" grpId="0" animBg="1"/>
      <p:bldP spid="71" grpId="0"/>
      <p:bldP spid="94" grpId="0" bldLvl="0" animBg="1"/>
      <p:bldP spid="9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10"/>
          <p:cNvSpPr>
            <a:spLocks noChangeArrowheads="1"/>
          </p:cNvSpPr>
          <p:nvPr/>
        </p:nvSpPr>
        <p:spPr bwMode="auto">
          <a:xfrm>
            <a:off x="1581982" y="1808856"/>
            <a:ext cx="1064650" cy="1064650"/>
          </a:xfrm>
          <a:prstGeom prst="ellipse">
            <a:avLst/>
          </a:prstGeom>
          <a:solidFill>
            <a:srgbClr val="E0F2FC"/>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Segoe UI" panose="020B0502040204020203" pitchFamily="34" charset="0"/>
                <a:ea typeface="微软雅黑" panose="020B0503020204020204" charset="-122"/>
              </a:defRPr>
            </a:lvl1pPr>
            <a:lvl2pPr marL="742950" indent="-285750">
              <a:defRPr>
                <a:solidFill>
                  <a:schemeClr val="tx1"/>
                </a:solidFill>
                <a:latin typeface="Segoe UI" panose="020B0502040204020203" pitchFamily="34" charset="0"/>
                <a:ea typeface="微软雅黑" panose="020B0503020204020204" charset="-122"/>
              </a:defRPr>
            </a:lvl2pPr>
            <a:lvl3pPr marL="1143000" indent="-228600">
              <a:defRPr>
                <a:solidFill>
                  <a:schemeClr val="tx1"/>
                </a:solidFill>
                <a:latin typeface="Segoe UI" panose="020B0502040204020203" pitchFamily="34" charset="0"/>
                <a:ea typeface="微软雅黑" panose="020B0503020204020204" charset="-122"/>
              </a:defRPr>
            </a:lvl3pPr>
            <a:lvl4pPr marL="1600200" indent="-228600">
              <a:defRPr>
                <a:solidFill>
                  <a:schemeClr val="tx1"/>
                </a:solidFill>
                <a:latin typeface="Segoe UI" panose="020B0502040204020203" pitchFamily="34" charset="0"/>
                <a:ea typeface="微软雅黑" panose="020B0503020204020204" charset="-122"/>
              </a:defRPr>
            </a:lvl4pPr>
            <a:lvl5pPr marL="2057400" indent="-228600">
              <a:defRPr>
                <a:solidFill>
                  <a:schemeClr val="tx1"/>
                </a:solidFill>
                <a:latin typeface="Segoe UI" panose="020B0502040204020203"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9pPr>
          </a:lstStyle>
          <a:p>
            <a:pPr algn="ctr"/>
            <a:r>
              <a:rPr lang="en-US" altLang="zh-CN" sz="3200" dirty="0">
                <a:solidFill>
                  <a:schemeClr val="bg1"/>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01</a:t>
            </a:r>
            <a:endParaRPr lang="zh-CN" altLang="en-US" sz="2800" dirty="0">
              <a:solidFill>
                <a:schemeClr val="tx1">
                  <a:lumMod val="95000"/>
                  <a:lumOff val="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3" name="组合 2"/>
          <p:cNvGrpSpPr/>
          <p:nvPr/>
        </p:nvGrpSpPr>
        <p:grpSpPr>
          <a:xfrm>
            <a:off x="3172612" y="1901032"/>
            <a:ext cx="6980823" cy="880298"/>
            <a:chOff x="3132995" y="1624190"/>
            <a:chExt cx="6980823" cy="880298"/>
          </a:xfrm>
        </p:grpSpPr>
        <p:sp>
          <p:nvSpPr>
            <p:cNvPr id="9" name="矩形 8"/>
            <p:cNvSpPr/>
            <p:nvPr/>
          </p:nvSpPr>
          <p:spPr>
            <a:xfrm>
              <a:off x="3132996" y="1975126"/>
              <a:ext cx="6980822" cy="529362"/>
            </a:xfrm>
            <a:prstGeom prst="rect">
              <a:avLst/>
            </a:prstGeom>
            <a:noFill/>
          </p:spPr>
          <p:txBody>
            <a:bodyPr wrap="square" lIns="121907" tIns="60953" rIns="121907" bIns="60953" rtlCol="0">
              <a:spAutoFit/>
            </a:bodyPr>
            <a:lstStyle/>
            <a:p>
              <a:pP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6" name="TextBox 55"/>
            <p:cNvSpPr txBox="1"/>
            <p:nvPr/>
          </p:nvSpPr>
          <p:spPr bwMode="auto">
            <a:xfrm>
              <a:off x="3132995" y="1624190"/>
              <a:ext cx="1569660" cy="36933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cxnSp>
        <p:nvCxnSpPr>
          <p:cNvPr id="8" name="直接连接符 7"/>
          <p:cNvCxnSpPr/>
          <p:nvPr/>
        </p:nvCxnSpPr>
        <p:spPr>
          <a:xfrm>
            <a:off x="2909622" y="1861252"/>
            <a:ext cx="0" cy="95985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椭圆 10"/>
          <p:cNvSpPr>
            <a:spLocks noChangeArrowheads="1"/>
          </p:cNvSpPr>
          <p:nvPr/>
        </p:nvSpPr>
        <p:spPr bwMode="auto">
          <a:xfrm>
            <a:off x="1581982" y="4820202"/>
            <a:ext cx="1064650" cy="1064650"/>
          </a:xfrm>
          <a:prstGeom prst="ellipse">
            <a:avLst/>
          </a:prstGeom>
          <a:solidFill>
            <a:srgbClr val="9AD3DE"/>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Segoe UI" panose="020B0502040204020203" pitchFamily="34" charset="0"/>
                <a:ea typeface="微软雅黑" panose="020B0503020204020204" charset="-122"/>
              </a:defRPr>
            </a:lvl1pPr>
            <a:lvl2pPr marL="742950" indent="-285750">
              <a:defRPr>
                <a:solidFill>
                  <a:schemeClr val="tx1"/>
                </a:solidFill>
                <a:latin typeface="Segoe UI" panose="020B0502040204020203" pitchFamily="34" charset="0"/>
                <a:ea typeface="微软雅黑" panose="020B0503020204020204" charset="-122"/>
              </a:defRPr>
            </a:lvl2pPr>
            <a:lvl3pPr marL="1143000" indent="-228600">
              <a:defRPr>
                <a:solidFill>
                  <a:schemeClr val="tx1"/>
                </a:solidFill>
                <a:latin typeface="Segoe UI" panose="020B0502040204020203" pitchFamily="34" charset="0"/>
                <a:ea typeface="微软雅黑" panose="020B0503020204020204" charset="-122"/>
              </a:defRPr>
            </a:lvl3pPr>
            <a:lvl4pPr marL="1600200" indent="-228600">
              <a:defRPr>
                <a:solidFill>
                  <a:schemeClr val="tx1"/>
                </a:solidFill>
                <a:latin typeface="Segoe UI" panose="020B0502040204020203" pitchFamily="34" charset="0"/>
                <a:ea typeface="微软雅黑" panose="020B0503020204020204" charset="-122"/>
              </a:defRPr>
            </a:lvl4pPr>
            <a:lvl5pPr marL="2057400" indent="-228600">
              <a:defRPr>
                <a:solidFill>
                  <a:schemeClr val="tx1"/>
                </a:solidFill>
                <a:latin typeface="Segoe UI" panose="020B0502040204020203"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9pPr>
          </a:lstStyle>
          <a:p>
            <a:pPr algn="ctr"/>
            <a:r>
              <a:rPr lang="en-US" altLang="zh-CN" sz="3200" dirty="0">
                <a:solidFill>
                  <a:schemeClr val="bg1"/>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03</a:t>
            </a:r>
            <a:endParaRPr lang="zh-CN" altLang="en-US" sz="2800" dirty="0">
              <a:solidFill>
                <a:schemeClr val="tx1">
                  <a:lumMod val="95000"/>
                  <a:lumOff val="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4" name="组合 3"/>
          <p:cNvGrpSpPr/>
          <p:nvPr/>
        </p:nvGrpSpPr>
        <p:grpSpPr>
          <a:xfrm>
            <a:off x="3172612" y="4909399"/>
            <a:ext cx="6980823" cy="905750"/>
            <a:chOff x="3132995" y="4610084"/>
            <a:chExt cx="6980823" cy="905750"/>
          </a:xfrm>
        </p:grpSpPr>
        <p:sp>
          <p:nvSpPr>
            <p:cNvPr id="12" name="矩形 11"/>
            <p:cNvSpPr/>
            <p:nvPr/>
          </p:nvSpPr>
          <p:spPr>
            <a:xfrm>
              <a:off x="3132996" y="4986472"/>
              <a:ext cx="6980822" cy="529362"/>
            </a:xfrm>
            <a:prstGeom prst="rect">
              <a:avLst/>
            </a:prstGeom>
            <a:noFill/>
          </p:spPr>
          <p:txBody>
            <a:bodyPr wrap="square" lIns="121907" tIns="60953" rIns="121907" bIns="60953" rtlCol="0">
              <a:spAutoFit/>
            </a:bodyPr>
            <a:lstStyle/>
            <a:p>
              <a:pP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7" name="TextBox 55"/>
            <p:cNvSpPr txBox="1"/>
            <p:nvPr/>
          </p:nvSpPr>
          <p:spPr bwMode="auto">
            <a:xfrm>
              <a:off x="3132995" y="4610084"/>
              <a:ext cx="1569660" cy="36933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cxnSp>
        <p:nvCxnSpPr>
          <p:cNvPr id="11" name="直接连接符 10"/>
          <p:cNvCxnSpPr/>
          <p:nvPr/>
        </p:nvCxnSpPr>
        <p:spPr>
          <a:xfrm>
            <a:off x="2909622" y="4872598"/>
            <a:ext cx="0" cy="95985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椭圆 10"/>
          <p:cNvSpPr>
            <a:spLocks noChangeArrowheads="1"/>
          </p:cNvSpPr>
          <p:nvPr/>
        </p:nvSpPr>
        <p:spPr bwMode="auto">
          <a:xfrm>
            <a:off x="9545368" y="3314529"/>
            <a:ext cx="1064650" cy="1064650"/>
          </a:xfrm>
          <a:prstGeom prst="ellipse">
            <a:avLst/>
          </a:prstGeom>
          <a:solidFill>
            <a:srgbClr val="7FC7D6"/>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Segoe UI" panose="020B0502040204020203" pitchFamily="34" charset="0"/>
                <a:ea typeface="微软雅黑" panose="020B0503020204020204" charset="-122"/>
              </a:defRPr>
            </a:lvl1pPr>
            <a:lvl2pPr marL="742950" indent="-285750">
              <a:defRPr>
                <a:solidFill>
                  <a:schemeClr val="tx1"/>
                </a:solidFill>
                <a:latin typeface="Segoe UI" panose="020B0502040204020203" pitchFamily="34" charset="0"/>
                <a:ea typeface="微软雅黑" panose="020B0503020204020204" charset="-122"/>
              </a:defRPr>
            </a:lvl2pPr>
            <a:lvl3pPr marL="1143000" indent="-228600">
              <a:defRPr>
                <a:solidFill>
                  <a:schemeClr val="tx1"/>
                </a:solidFill>
                <a:latin typeface="Segoe UI" panose="020B0502040204020203" pitchFamily="34" charset="0"/>
                <a:ea typeface="微软雅黑" panose="020B0503020204020204" charset="-122"/>
              </a:defRPr>
            </a:lvl3pPr>
            <a:lvl4pPr marL="1600200" indent="-228600">
              <a:defRPr>
                <a:solidFill>
                  <a:schemeClr val="tx1"/>
                </a:solidFill>
                <a:latin typeface="Segoe UI" panose="020B0502040204020203" pitchFamily="34" charset="0"/>
                <a:ea typeface="微软雅黑" panose="020B0503020204020204" charset="-122"/>
              </a:defRPr>
            </a:lvl4pPr>
            <a:lvl5pPr marL="2057400" indent="-228600">
              <a:defRPr>
                <a:solidFill>
                  <a:schemeClr val="tx1"/>
                </a:solidFill>
                <a:latin typeface="Segoe UI" panose="020B0502040204020203"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charset="-122"/>
              </a:defRPr>
            </a:lvl9pPr>
          </a:lstStyle>
          <a:p>
            <a:pPr algn="ctr"/>
            <a:r>
              <a:rPr lang="en-US" altLang="zh-CN" sz="3200" dirty="0">
                <a:solidFill>
                  <a:schemeClr val="bg1"/>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02</a:t>
            </a:r>
            <a:endParaRPr lang="zh-CN" altLang="en-US" sz="2800" dirty="0">
              <a:solidFill>
                <a:schemeClr val="tx1">
                  <a:lumMod val="95000"/>
                  <a:lumOff val="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cxnSp>
        <p:nvCxnSpPr>
          <p:cNvPr id="14" name="直接连接符 13"/>
          <p:cNvCxnSpPr/>
          <p:nvPr/>
        </p:nvCxnSpPr>
        <p:spPr>
          <a:xfrm>
            <a:off x="9217831" y="3343749"/>
            <a:ext cx="0" cy="95985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951544" y="3406705"/>
            <a:ext cx="6943628" cy="880298"/>
            <a:chOff x="1911927" y="3206988"/>
            <a:chExt cx="6943628" cy="880298"/>
          </a:xfrm>
        </p:grpSpPr>
        <p:sp>
          <p:nvSpPr>
            <p:cNvPr id="15" name="矩形 14"/>
            <p:cNvSpPr/>
            <p:nvPr/>
          </p:nvSpPr>
          <p:spPr>
            <a:xfrm>
              <a:off x="1911927" y="3557924"/>
              <a:ext cx="6943628" cy="529362"/>
            </a:xfrm>
            <a:prstGeom prst="rect">
              <a:avLst/>
            </a:prstGeom>
            <a:noFill/>
          </p:spPr>
          <p:txBody>
            <a:bodyPr wrap="square" lIns="121907" tIns="60953" rIns="121907" bIns="60953" rtlCol="0">
              <a:spAutoFit/>
            </a:bodyPr>
            <a:lstStyle/>
            <a:p>
              <a:pPr algn="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8" name="TextBox 55"/>
            <p:cNvSpPr txBox="1"/>
            <p:nvPr/>
          </p:nvSpPr>
          <p:spPr bwMode="auto">
            <a:xfrm>
              <a:off x="7281018" y="3206988"/>
              <a:ext cx="1569660" cy="36933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r"/>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9" name="组合 28"/>
          <p:cNvGrpSpPr/>
          <p:nvPr/>
        </p:nvGrpSpPr>
        <p:grpSpPr>
          <a:xfrm>
            <a:off x="5080337" y="853822"/>
            <a:ext cx="2031326" cy="559342"/>
            <a:chOff x="5080337" y="853822"/>
            <a:chExt cx="2031326" cy="559342"/>
          </a:xfrm>
        </p:grpSpPr>
        <p:sp>
          <p:nvSpPr>
            <p:cNvPr id="30"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1" name="直接连接符 30"/>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2" name="图片 1"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fltVal val="0.5"/>
                                          </p:val>
                                        </p:tav>
                                        <p:tav tm="100000">
                                          <p:val>
                                            <p:strVal val="#ppt_x"/>
                                          </p:val>
                                        </p:tav>
                                      </p:tavLst>
                                    </p:anim>
                                    <p:anim calcmode="lin" valueType="num">
                                      <p:cBhvr>
                                        <p:cTn id="25" dur="500" fill="hold"/>
                                        <p:tgtEl>
                                          <p:spTgt spid="13"/>
                                        </p:tgtEl>
                                        <p:attrNameLst>
                                          <p:attrName>ppt_y</p:attrName>
                                        </p:attrNameLst>
                                      </p:cBhvr>
                                      <p:tavLst>
                                        <p:tav tm="0">
                                          <p:val>
                                            <p:fltVal val="0.5"/>
                                          </p:val>
                                        </p:tav>
                                        <p:tav tm="100000">
                                          <p:val>
                                            <p:strVal val="#ppt_y"/>
                                          </p:val>
                                        </p:tav>
                                      </p:tavLst>
                                    </p:anim>
                                  </p:childTnLst>
                                </p:cTn>
                              </p:par>
                            </p:childTnLst>
                          </p:cTn>
                        </p:par>
                        <p:par>
                          <p:cTn id="26" fill="hold">
                            <p:stCondLst>
                              <p:cond delay="500"/>
                            </p:stCondLst>
                            <p:childTnLst>
                              <p:par>
                                <p:cTn id="27" presetID="16" presetClass="entr" presetSubtype="2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Horizontal)">
                                      <p:cBhvr>
                                        <p:cTn id="29" dur="500"/>
                                        <p:tgtEl>
                                          <p:spTgt spid="8"/>
                                        </p:tgtEl>
                                      </p:cBhvr>
                                    </p:animEffect>
                                  </p:childTnLst>
                                </p:cTn>
                              </p:par>
                              <p:par>
                                <p:cTn id="30" presetID="16" presetClass="entr" presetSubtype="26"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barn(inHorizontal)">
                                      <p:cBhvr>
                                        <p:cTn id="32" dur="500"/>
                                        <p:tgtEl>
                                          <p:spTgt spid="11"/>
                                        </p:tgtEl>
                                      </p:cBhvr>
                                    </p:animEffect>
                                  </p:childTnLst>
                                </p:cTn>
                              </p:par>
                              <p:par>
                                <p:cTn id="33" presetID="16" presetClass="entr" presetSubtype="26" fill="hold" nodeType="withEffect">
                                  <p:stCondLst>
                                    <p:cond delay="250"/>
                                  </p:stCondLst>
                                  <p:childTnLst>
                                    <p:set>
                                      <p:cBhvr>
                                        <p:cTn id="34" dur="1" fill="hold">
                                          <p:stCondLst>
                                            <p:cond delay="0"/>
                                          </p:stCondLst>
                                        </p:cTn>
                                        <p:tgtEl>
                                          <p:spTgt spid="14"/>
                                        </p:tgtEl>
                                        <p:attrNameLst>
                                          <p:attrName>style.visibility</p:attrName>
                                        </p:attrNameLst>
                                      </p:cBhvr>
                                      <p:to>
                                        <p:strVal val="visible"/>
                                      </p:to>
                                    </p:set>
                                    <p:animEffect transition="in" filter="barn(inHorizontal)">
                                      <p:cBhvr>
                                        <p:cTn id="35" dur="500"/>
                                        <p:tgtEl>
                                          <p:spTgt spid="14"/>
                                        </p:tgtEl>
                                      </p:cBhvr>
                                    </p:animEffect>
                                  </p:childTnLst>
                                </p:cTn>
                              </p:par>
                            </p:childTnLst>
                          </p:cTn>
                        </p:par>
                        <p:par>
                          <p:cTn id="36" fill="hold">
                            <p:stCondLst>
                              <p:cond delay="1000"/>
                            </p:stCondLst>
                            <p:childTnLst>
                              <p:par>
                                <p:cTn id="37" presetID="2" presetClass="entr" presetSubtype="2"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0-#ppt_w/2"/>
                                          </p:val>
                                        </p:tav>
                                        <p:tav tm="100000">
                                          <p:val>
                                            <p:strVal val="#ppt_x"/>
                                          </p:val>
                                        </p:tav>
                                      </p:tavLst>
                                    </p:anim>
                                    <p:anim calcmode="lin" valueType="num">
                                      <p:cBhvr additive="base">
                                        <p:cTn id="44" dur="5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50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084468" y="1917589"/>
            <a:ext cx="3728530" cy="1780017"/>
            <a:chOff x="2084468" y="1917589"/>
            <a:chExt cx="3728530" cy="1780017"/>
          </a:xfrm>
        </p:grpSpPr>
        <p:sp>
          <p:nvSpPr>
            <p:cNvPr id="4" name="Shape 1403"/>
            <p:cNvSpPr/>
            <p:nvPr/>
          </p:nvSpPr>
          <p:spPr>
            <a:xfrm>
              <a:off x="2084468" y="1917589"/>
              <a:ext cx="3728530" cy="1780017"/>
            </a:xfrm>
            <a:prstGeom prst="rect">
              <a:avLst/>
            </a:prstGeom>
            <a:ln w="19050">
              <a:solidFill>
                <a:schemeClr val="bg1">
                  <a:lumMod val="85000"/>
                </a:schemeClr>
              </a:solidFill>
              <a:prstDash val="solid"/>
              <a:miter lim="400000"/>
            </a:ln>
          </p:spPr>
          <p:txBody>
            <a:bodyPr lIns="50800" tIns="50800" rIns="50800" bIns="50800" anchor="ctr"/>
            <a:lstStyle/>
            <a:p>
              <a:pPr lvl="0"/>
              <a:endParaRPr>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19" name="组合 18"/>
            <p:cNvGrpSpPr/>
            <p:nvPr/>
          </p:nvGrpSpPr>
          <p:grpSpPr>
            <a:xfrm>
              <a:off x="2457892" y="2274310"/>
              <a:ext cx="2981683" cy="1066575"/>
              <a:chOff x="2612171" y="2237838"/>
              <a:chExt cx="2981683" cy="1066575"/>
            </a:xfrm>
          </p:grpSpPr>
          <p:sp>
            <p:nvSpPr>
              <p:cNvPr id="8" name="矩形 7"/>
              <p:cNvSpPr/>
              <p:nvPr/>
            </p:nvSpPr>
            <p:spPr>
              <a:xfrm>
                <a:off x="2612171" y="2630382"/>
                <a:ext cx="2981683" cy="674031"/>
              </a:xfrm>
              <a:prstGeom prst="rect">
                <a:avLst/>
              </a:prstGeom>
            </p:spPr>
            <p:txBody>
              <a:bodyPr vert="horz" wrap="square">
                <a:spAutoFit/>
              </a:bodyPr>
              <a:lstStyle/>
              <a:p>
                <a:pPr>
                  <a:lnSpc>
                    <a:spcPct val="120000"/>
                  </a:lnSpc>
                </a:pP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 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a:t>
                </a:r>
                <a:endParaRPr lang="zh-CN" altLang="en-US"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9" name="矩形 8"/>
              <p:cNvSpPr/>
              <p:nvPr/>
            </p:nvSpPr>
            <p:spPr>
              <a:xfrm>
                <a:off x="2612171" y="2237838"/>
                <a:ext cx="1803994"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grpSp>
        <p:nvGrpSpPr>
          <p:cNvPr id="33" name="组合 32"/>
          <p:cNvGrpSpPr/>
          <p:nvPr/>
        </p:nvGrpSpPr>
        <p:grpSpPr>
          <a:xfrm>
            <a:off x="2077951" y="4090150"/>
            <a:ext cx="3735214" cy="1790700"/>
            <a:chOff x="2077951" y="4090150"/>
            <a:chExt cx="3735214" cy="1790700"/>
          </a:xfrm>
        </p:grpSpPr>
        <p:sp>
          <p:nvSpPr>
            <p:cNvPr id="6" name="Shape 1419"/>
            <p:cNvSpPr/>
            <p:nvPr/>
          </p:nvSpPr>
          <p:spPr>
            <a:xfrm>
              <a:off x="2077951" y="4090150"/>
              <a:ext cx="3735214" cy="1790700"/>
            </a:xfrm>
            <a:prstGeom prst="rect">
              <a:avLst/>
            </a:prstGeom>
            <a:ln w="19050">
              <a:solidFill>
                <a:schemeClr val="bg1">
                  <a:lumMod val="85000"/>
                </a:schemeClr>
              </a:solidFill>
              <a:prstDash val="solid"/>
              <a:miter lim="400000"/>
            </a:ln>
          </p:spPr>
          <p:txBody>
            <a:bodyPr lIns="50800" tIns="50800" rIns="50800" bIns="50800" anchor="ctr"/>
            <a:lstStyle/>
            <a:p>
              <a:pPr lvl="0"/>
              <a:endParaRPr>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0" name="组合 19"/>
            <p:cNvGrpSpPr/>
            <p:nvPr/>
          </p:nvGrpSpPr>
          <p:grpSpPr>
            <a:xfrm>
              <a:off x="2454717" y="4452213"/>
              <a:ext cx="2981683" cy="1066575"/>
              <a:chOff x="2612171" y="4276372"/>
              <a:chExt cx="2981683" cy="1066575"/>
            </a:xfrm>
          </p:grpSpPr>
          <p:sp>
            <p:nvSpPr>
              <p:cNvPr id="10" name="矩形 9"/>
              <p:cNvSpPr/>
              <p:nvPr/>
            </p:nvSpPr>
            <p:spPr>
              <a:xfrm>
                <a:off x="2612171" y="4668916"/>
                <a:ext cx="2981683" cy="674031"/>
              </a:xfrm>
              <a:prstGeom prst="rect">
                <a:avLst/>
              </a:prstGeom>
            </p:spPr>
            <p:txBody>
              <a:bodyPr vert="horz" wrap="square">
                <a:spAutoFit/>
              </a:bodyPr>
              <a:lstStyle/>
              <a:p>
                <a:pPr>
                  <a:lnSpc>
                    <a:spcPct val="120000"/>
                  </a:lnSpc>
                </a:pP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 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a:t>
                </a:r>
                <a:endParaRPr lang="zh-CN" altLang="en-US"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1" name="矩形 10"/>
              <p:cNvSpPr/>
              <p:nvPr/>
            </p:nvSpPr>
            <p:spPr>
              <a:xfrm>
                <a:off x="2612171" y="4276372"/>
                <a:ext cx="1803994"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grpSp>
        <p:nvGrpSpPr>
          <p:cNvPr id="22" name="组合 21"/>
          <p:cNvGrpSpPr/>
          <p:nvPr/>
        </p:nvGrpSpPr>
        <p:grpSpPr>
          <a:xfrm>
            <a:off x="6378739" y="1917589"/>
            <a:ext cx="3735310" cy="1780017"/>
            <a:chOff x="6170921" y="1917589"/>
            <a:chExt cx="3735310" cy="1780017"/>
          </a:xfrm>
        </p:grpSpPr>
        <p:sp>
          <p:nvSpPr>
            <p:cNvPr id="5" name="Shape 1411"/>
            <p:cNvSpPr/>
            <p:nvPr/>
          </p:nvSpPr>
          <p:spPr>
            <a:xfrm>
              <a:off x="6170921" y="1917589"/>
              <a:ext cx="3735310" cy="1780017"/>
            </a:xfrm>
            <a:prstGeom prst="rect">
              <a:avLst/>
            </a:prstGeom>
            <a:ln w="19050">
              <a:solidFill>
                <a:schemeClr val="bg1">
                  <a:lumMod val="85000"/>
                </a:schemeClr>
              </a:solidFill>
              <a:prstDash val="solid"/>
              <a:miter lim="400000"/>
            </a:ln>
          </p:spPr>
          <p:txBody>
            <a:bodyPr lIns="50800" tIns="50800" rIns="50800" bIns="50800" anchor="ctr"/>
            <a:lstStyle/>
            <a:p>
              <a:pPr lvl="0"/>
              <a:endParaRPr>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1" name="组合 20"/>
            <p:cNvGrpSpPr/>
            <p:nvPr/>
          </p:nvGrpSpPr>
          <p:grpSpPr>
            <a:xfrm>
              <a:off x="6547735" y="2274310"/>
              <a:ext cx="2981683" cy="1066575"/>
              <a:chOff x="6559400" y="2237838"/>
              <a:chExt cx="2981683" cy="1066575"/>
            </a:xfrm>
          </p:grpSpPr>
          <p:sp>
            <p:nvSpPr>
              <p:cNvPr id="12" name="矩形 11"/>
              <p:cNvSpPr/>
              <p:nvPr/>
            </p:nvSpPr>
            <p:spPr>
              <a:xfrm>
                <a:off x="6559400" y="2630382"/>
                <a:ext cx="2981683" cy="674031"/>
              </a:xfrm>
              <a:prstGeom prst="rect">
                <a:avLst/>
              </a:prstGeom>
            </p:spPr>
            <p:txBody>
              <a:bodyPr vert="horz" wrap="square">
                <a:spAutoFit/>
              </a:bodyPr>
              <a:lstStyle/>
              <a:p>
                <a:pPr algn="r">
                  <a:lnSpc>
                    <a:spcPct val="120000"/>
                  </a:lnSpc>
                </a:pP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 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a:t>
                </a:r>
                <a:endParaRPr lang="zh-CN" altLang="en-US"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3" name="矩形 12"/>
              <p:cNvSpPr/>
              <p:nvPr/>
            </p:nvSpPr>
            <p:spPr>
              <a:xfrm>
                <a:off x="7737089" y="2237838"/>
                <a:ext cx="1803994" cy="369332"/>
              </a:xfrm>
              <a:prstGeom prst="rect">
                <a:avLst/>
              </a:prstGeom>
            </p:spPr>
            <p:txBody>
              <a:bodyPr vert="horz" wrap="square">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grpSp>
        <p:nvGrpSpPr>
          <p:cNvPr id="34" name="组合 33"/>
          <p:cNvGrpSpPr/>
          <p:nvPr/>
        </p:nvGrpSpPr>
        <p:grpSpPr>
          <a:xfrm>
            <a:off x="6378740" y="4090150"/>
            <a:ext cx="3735308" cy="1790700"/>
            <a:chOff x="6378740" y="4090150"/>
            <a:chExt cx="3735308" cy="1790700"/>
          </a:xfrm>
        </p:grpSpPr>
        <p:sp>
          <p:nvSpPr>
            <p:cNvPr id="7" name="Shape 1427"/>
            <p:cNvSpPr/>
            <p:nvPr/>
          </p:nvSpPr>
          <p:spPr>
            <a:xfrm>
              <a:off x="6378740" y="4090150"/>
              <a:ext cx="3735308" cy="1790700"/>
            </a:xfrm>
            <a:prstGeom prst="rect">
              <a:avLst/>
            </a:prstGeom>
            <a:ln w="19050">
              <a:solidFill>
                <a:schemeClr val="bg1">
                  <a:lumMod val="85000"/>
                </a:schemeClr>
              </a:solidFill>
              <a:prstDash val="solid"/>
              <a:miter lim="400000"/>
            </a:ln>
          </p:spPr>
          <p:txBody>
            <a:bodyPr lIns="50800" tIns="50800" rIns="50800" bIns="50800" anchor="ctr"/>
            <a:lstStyle/>
            <a:p>
              <a:pPr lvl="0"/>
              <a:endParaRPr>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3" name="组合 22"/>
            <p:cNvGrpSpPr/>
            <p:nvPr/>
          </p:nvGrpSpPr>
          <p:grpSpPr>
            <a:xfrm>
              <a:off x="6755553" y="4452213"/>
              <a:ext cx="2981683" cy="1066575"/>
              <a:chOff x="6559400" y="4276372"/>
              <a:chExt cx="2981683" cy="1066575"/>
            </a:xfrm>
          </p:grpSpPr>
          <p:sp>
            <p:nvSpPr>
              <p:cNvPr id="14" name="矩形 13"/>
              <p:cNvSpPr/>
              <p:nvPr/>
            </p:nvSpPr>
            <p:spPr>
              <a:xfrm>
                <a:off x="6559400" y="4668916"/>
                <a:ext cx="2981683" cy="674031"/>
              </a:xfrm>
              <a:prstGeom prst="rect">
                <a:avLst/>
              </a:prstGeom>
            </p:spPr>
            <p:txBody>
              <a:bodyPr vert="horz" wrap="square">
                <a:spAutoFit/>
              </a:bodyPr>
              <a:lstStyle/>
              <a:p>
                <a:pPr algn="r">
                  <a:lnSpc>
                    <a:spcPct val="120000"/>
                  </a:lnSpc>
                </a:pP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 lorem ipsum dolor sit </a:t>
                </a:r>
                <a:r>
                  <a:rPr lang="en-US" altLang="zh-CN" sz="1050" dirty="0" err="1">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amet</a:t>
                </a:r>
                <a:r>
                  <a:rPr lang="en-US" altLang="zh-CN"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 please add your text here</a:t>
                </a:r>
                <a:endParaRPr lang="zh-CN" altLang="en-US" sz="105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5" name="矩形 14"/>
              <p:cNvSpPr/>
              <p:nvPr/>
            </p:nvSpPr>
            <p:spPr>
              <a:xfrm>
                <a:off x="7737089" y="4276372"/>
                <a:ext cx="1803994" cy="369332"/>
              </a:xfrm>
              <a:prstGeom prst="rect">
                <a:avLst/>
              </a:prstGeom>
            </p:spPr>
            <p:txBody>
              <a:bodyPr vert="horz" wrap="square">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grpSp>
        <p:nvGrpSpPr>
          <p:cNvPr id="29" name="组合 28"/>
          <p:cNvGrpSpPr/>
          <p:nvPr/>
        </p:nvGrpSpPr>
        <p:grpSpPr>
          <a:xfrm>
            <a:off x="5080337" y="853822"/>
            <a:ext cx="2031326" cy="559342"/>
            <a:chOff x="5080337" y="853822"/>
            <a:chExt cx="2031326" cy="559342"/>
          </a:xfrm>
        </p:grpSpPr>
        <p:sp>
          <p:nvSpPr>
            <p:cNvPr id="30"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1" name="直接连接符 30"/>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28322" y="2452997"/>
            <a:ext cx="4457864" cy="2514715"/>
            <a:chOff x="1128322" y="2552900"/>
            <a:chExt cx="4457864" cy="2514715"/>
          </a:xfrm>
        </p:grpSpPr>
        <p:sp>
          <p:nvSpPr>
            <p:cNvPr id="2" name="L 形 1"/>
            <p:cNvSpPr/>
            <p:nvPr/>
          </p:nvSpPr>
          <p:spPr>
            <a:xfrm rot="5400000">
              <a:off x="1103203" y="2578019"/>
              <a:ext cx="457385" cy="407148"/>
            </a:xfrm>
            <a:prstGeom prst="corner">
              <a:avLst>
                <a:gd name="adj1" fmla="val 25014"/>
                <a:gd name="adj2" fmla="val 2354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 name="L 形 2"/>
            <p:cNvSpPr/>
            <p:nvPr/>
          </p:nvSpPr>
          <p:spPr>
            <a:xfrm rot="16200000">
              <a:off x="5153919" y="4635349"/>
              <a:ext cx="457385" cy="407148"/>
            </a:xfrm>
            <a:prstGeom prst="corner">
              <a:avLst>
                <a:gd name="adj1" fmla="val 25014"/>
                <a:gd name="adj2" fmla="val 23544"/>
              </a:avLst>
            </a:prstGeom>
            <a:solidFill>
              <a:schemeClr val="bg1">
                <a:lumMod val="8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 name="组合 3"/>
          <p:cNvGrpSpPr/>
          <p:nvPr/>
        </p:nvGrpSpPr>
        <p:grpSpPr>
          <a:xfrm>
            <a:off x="1425024" y="2832556"/>
            <a:ext cx="3864460" cy="1755597"/>
            <a:chOff x="1535470" y="2827006"/>
            <a:chExt cx="3864460" cy="1755597"/>
          </a:xfrm>
        </p:grpSpPr>
        <p:sp>
          <p:nvSpPr>
            <p:cNvPr id="10" name="íşḻiḓe"/>
            <p:cNvSpPr/>
            <p:nvPr/>
          </p:nvSpPr>
          <p:spPr bwMode="auto">
            <a:xfrm>
              <a:off x="1535470" y="3411107"/>
              <a:ext cx="3864460" cy="11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1" name="ïsļïdé"/>
            <p:cNvSpPr txBox="1"/>
            <p:nvPr/>
          </p:nvSpPr>
          <p:spPr bwMode="auto">
            <a:xfrm>
              <a:off x="2672033" y="2827006"/>
              <a:ext cx="159133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en-US" altLang="zh-CN" b="1"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2" name="组合 11"/>
          <p:cNvGrpSpPr/>
          <p:nvPr/>
        </p:nvGrpSpPr>
        <p:grpSpPr>
          <a:xfrm>
            <a:off x="5080337" y="853822"/>
            <a:ext cx="2031326" cy="559342"/>
            <a:chOff x="5080337" y="853822"/>
            <a:chExt cx="2031326" cy="559342"/>
          </a:xfrm>
        </p:grpSpPr>
        <p:sp>
          <p:nvSpPr>
            <p:cNvPr id="15"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16" name="直接连接符 15"/>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17" name="图片 16" descr="C:\Users\DELL\Pictures\湖南科技大学\20130616173216668596.jpg20130616173216668596"/>
          <p:cNvPicPr>
            <a:picLocks noChangeAspect="1"/>
          </p:cNvPicPr>
          <p:nvPr/>
        </p:nvPicPr>
        <p:blipFill>
          <a:blip r:embed="rId1"/>
          <a:srcRect/>
          <a:stretch>
            <a:fillRect/>
          </a:stretch>
        </p:blipFill>
        <p:spPr>
          <a:xfrm>
            <a:off x="6622390" y="2183496"/>
            <a:ext cx="4593204" cy="3053715"/>
          </a:xfrm>
          <a:prstGeom prst="rect">
            <a:avLst/>
          </a:prstGeom>
          <a:effectLst>
            <a:outerShdw blurRad="50800" dist="38100" dir="2700000" algn="tl" rotWithShape="0">
              <a:prstClr val="black">
                <a:alpha val="40000"/>
              </a:prstClr>
            </a:outerShdw>
          </a:effectLst>
        </p:spPr>
      </p:pic>
      <p:pic>
        <p:nvPicPr>
          <p:cNvPr id="6" name="图片 5"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5" presetClass="entr" presetSubtype="1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146358" y="1475638"/>
            <a:ext cx="1899285" cy="1899285"/>
          </a:xfrm>
          <a:prstGeom prst="rect">
            <a:avLst/>
          </a:prstGeom>
          <a:noFill/>
          <a:ln w="3175">
            <a:solidFill>
              <a:srgbClr val="9AD3DE"/>
            </a:solidFill>
          </a:ln>
          <a:effectLst>
            <a:outerShdw blurRad="508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pPr algn="ctr"/>
            <a:r>
              <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rPr>
              <a:t>3</a:t>
            </a:r>
            <a:endPar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endParaRPr>
          </a:p>
        </p:txBody>
      </p:sp>
      <p:cxnSp>
        <p:nvCxnSpPr>
          <p:cNvPr id="8" name="直接连接符 7"/>
          <p:cNvCxnSpPr/>
          <p:nvPr/>
        </p:nvCxnSpPr>
        <p:spPr bwMode="auto">
          <a:xfrm flipH="1">
            <a:off x="5930900" y="3791642"/>
            <a:ext cx="330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37"/>
          <p:cNvSpPr>
            <a:spLocks noChangeArrowheads="1"/>
          </p:cNvSpPr>
          <p:nvPr/>
        </p:nvSpPr>
        <p:spPr bwMode="auto">
          <a:xfrm>
            <a:off x="4105711" y="4814387"/>
            <a:ext cx="3980578" cy="5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0" name="矩形 9"/>
          <p:cNvSpPr/>
          <p:nvPr/>
        </p:nvSpPr>
        <p:spPr>
          <a:xfrm>
            <a:off x="4541729" y="4043381"/>
            <a:ext cx="3108543" cy="701731"/>
          </a:xfrm>
          <a:prstGeom prst="rect">
            <a:avLst/>
          </a:prstGeom>
        </p:spPr>
        <p:txBody>
          <a:bodyPr wrap="none">
            <a:spAutoFit/>
          </a:bodyPr>
          <a:lstStyle/>
          <a:p>
            <a:pPr algn="ctr">
              <a:lnSpc>
                <a:spcPct val="110000"/>
              </a:lnSpc>
            </a:pPr>
            <a:r>
              <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5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Scale>
                                      <p:cBhvr>
                                        <p:cTn id="1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0"/>
                                        </p:tgtEl>
                                        <p:attrNameLst>
                                          <p:attrName>ppt_x</p:attrName>
                                          <p:attrName>ppt_y</p:attrName>
                                        </p:attrNameLst>
                                      </p:cBhvr>
                                    </p:animMotion>
                                    <p:animEffect transition="in" filter="fade">
                                      <p:cBhvr>
                                        <p:cTn id="17" dur="1000"/>
                                        <p:tgtEl>
                                          <p:spTgt spid="1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501104" y="2592087"/>
            <a:ext cx="2132982" cy="3119601"/>
            <a:chOff x="1501104" y="2592087"/>
            <a:chExt cx="2132982" cy="3119601"/>
          </a:xfrm>
        </p:grpSpPr>
        <p:sp>
          <p:nvSpPr>
            <p:cNvPr id="7" name="Shape 387"/>
            <p:cNvSpPr/>
            <p:nvPr/>
          </p:nvSpPr>
          <p:spPr>
            <a:xfrm>
              <a:off x="1501104" y="2592087"/>
              <a:ext cx="2132982" cy="3119601"/>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bg1">
                  <a:lumMod val="85000"/>
                </a:schemeClr>
              </a:solidFill>
              <a:prstDash val="solid"/>
              <a:miter lim="400000"/>
            </a:ln>
          </p:spPr>
          <p:txBody>
            <a:bodyPr lIns="25400" tIns="25400" rIns="25400" bIns="25400" anchor="ct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0" name="矩形 29"/>
            <p:cNvSpPr/>
            <p:nvPr/>
          </p:nvSpPr>
          <p:spPr>
            <a:xfrm>
              <a:off x="1742743" y="3910717"/>
              <a:ext cx="1649704" cy="1107996"/>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1" name="矩形 30"/>
            <p:cNvSpPr/>
            <p:nvPr/>
          </p:nvSpPr>
          <p:spPr>
            <a:xfrm>
              <a:off x="1742743" y="3343735"/>
              <a:ext cx="1620100"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nvGrpSpPr>
          <p:cNvPr id="49" name="组合 48"/>
          <p:cNvGrpSpPr/>
          <p:nvPr/>
        </p:nvGrpSpPr>
        <p:grpSpPr>
          <a:xfrm>
            <a:off x="3853374" y="2592087"/>
            <a:ext cx="2132982" cy="3119601"/>
            <a:chOff x="3853374" y="2592087"/>
            <a:chExt cx="2132982" cy="3119601"/>
          </a:xfrm>
        </p:grpSpPr>
        <p:sp>
          <p:nvSpPr>
            <p:cNvPr id="6" name="Shape 386"/>
            <p:cNvSpPr/>
            <p:nvPr/>
          </p:nvSpPr>
          <p:spPr>
            <a:xfrm>
              <a:off x="3853374" y="2592087"/>
              <a:ext cx="2132982" cy="3119601"/>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bg1">
                  <a:lumMod val="85000"/>
                </a:schemeClr>
              </a:solidFill>
              <a:prstDash val="solid"/>
              <a:miter lim="400000"/>
            </a:ln>
          </p:spPr>
          <p:txBody>
            <a:bodyPr lIns="25400" tIns="25400" rIns="25400" bIns="25400" anchor="ct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2" name="矩形 31"/>
            <p:cNvSpPr/>
            <p:nvPr/>
          </p:nvSpPr>
          <p:spPr>
            <a:xfrm>
              <a:off x="4092212" y="3910717"/>
              <a:ext cx="1649704" cy="1107996"/>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3" name="矩形 32"/>
            <p:cNvSpPr/>
            <p:nvPr/>
          </p:nvSpPr>
          <p:spPr>
            <a:xfrm>
              <a:off x="4092212" y="3343735"/>
              <a:ext cx="1620100"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nvGrpSpPr>
          <p:cNvPr id="50" name="组合 49"/>
          <p:cNvGrpSpPr/>
          <p:nvPr/>
        </p:nvGrpSpPr>
        <p:grpSpPr>
          <a:xfrm>
            <a:off x="6205644" y="2591429"/>
            <a:ext cx="2132982" cy="3119601"/>
            <a:chOff x="6205644" y="2591429"/>
            <a:chExt cx="2132982" cy="3119601"/>
          </a:xfrm>
        </p:grpSpPr>
        <p:sp>
          <p:nvSpPr>
            <p:cNvPr id="5" name="Shape 385"/>
            <p:cNvSpPr/>
            <p:nvPr/>
          </p:nvSpPr>
          <p:spPr>
            <a:xfrm>
              <a:off x="6205644" y="2591429"/>
              <a:ext cx="2132982" cy="3119601"/>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bg1">
                  <a:lumMod val="85000"/>
                </a:schemeClr>
              </a:solidFill>
              <a:prstDash val="solid"/>
              <a:miter lim="400000"/>
            </a:ln>
          </p:spPr>
          <p:txBody>
            <a:bodyPr lIns="25400" tIns="25400" rIns="25400" bIns="25400" anchor="ct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4" name="矩形 33"/>
            <p:cNvSpPr/>
            <p:nvPr/>
          </p:nvSpPr>
          <p:spPr>
            <a:xfrm>
              <a:off x="6439011" y="3910059"/>
              <a:ext cx="1649704" cy="1107996"/>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5" name="矩形 34"/>
            <p:cNvSpPr/>
            <p:nvPr/>
          </p:nvSpPr>
          <p:spPr>
            <a:xfrm>
              <a:off x="6439011" y="3343077"/>
              <a:ext cx="1620100"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nvGrpSpPr>
          <p:cNvPr id="51" name="组合 50"/>
          <p:cNvGrpSpPr/>
          <p:nvPr/>
        </p:nvGrpSpPr>
        <p:grpSpPr>
          <a:xfrm>
            <a:off x="8557914" y="2592646"/>
            <a:ext cx="2132982" cy="3119601"/>
            <a:chOff x="8557914" y="2592646"/>
            <a:chExt cx="2132982" cy="3119601"/>
          </a:xfrm>
        </p:grpSpPr>
        <p:sp>
          <p:nvSpPr>
            <p:cNvPr id="4" name="Shape 384"/>
            <p:cNvSpPr/>
            <p:nvPr/>
          </p:nvSpPr>
          <p:spPr>
            <a:xfrm>
              <a:off x="8557914" y="2592646"/>
              <a:ext cx="2132982" cy="3119601"/>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bg1">
                  <a:lumMod val="85000"/>
                </a:schemeClr>
              </a:solidFill>
              <a:prstDash val="solid"/>
              <a:miter lim="400000"/>
            </a:ln>
          </p:spPr>
          <p:txBody>
            <a:bodyPr lIns="25400" tIns="25400" rIns="25400" bIns="25400" anchor="ct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6" name="矩形 35"/>
            <p:cNvSpPr/>
            <p:nvPr/>
          </p:nvSpPr>
          <p:spPr>
            <a:xfrm>
              <a:off x="8799553" y="3911276"/>
              <a:ext cx="1649704" cy="1107996"/>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7" name="矩形 36"/>
            <p:cNvSpPr/>
            <p:nvPr/>
          </p:nvSpPr>
          <p:spPr>
            <a:xfrm>
              <a:off x="8799553" y="3344294"/>
              <a:ext cx="1620100" cy="369332"/>
            </a:xfrm>
            <a:prstGeom prst="rect">
              <a:avLst/>
            </a:prstGeom>
          </p:spPr>
          <p:txBody>
            <a:bodyPr vert="horz" wrap="square">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grpSp>
        <p:nvGrpSpPr>
          <p:cNvPr id="45" name="组合 44"/>
          <p:cNvGrpSpPr/>
          <p:nvPr/>
        </p:nvGrpSpPr>
        <p:grpSpPr>
          <a:xfrm>
            <a:off x="5080337" y="853822"/>
            <a:ext cx="2031326" cy="559342"/>
            <a:chOff x="5080337" y="853822"/>
            <a:chExt cx="2031326" cy="559342"/>
          </a:xfrm>
        </p:grpSpPr>
        <p:sp>
          <p:nvSpPr>
            <p:cNvPr id="46"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47" name="直接连接符 46"/>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1552743" y="2332619"/>
            <a:ext cx="799666" cy="799666"/>
            <a:chOff x="1552743" y="2332619"/>
            <a:chExt cx="799666" cy="799666"/>
          </a:xfrm>
        </p:grpSpPr>
        <p:sp>
          <p:nvSpPr>
            <p:cNvPr id="8" name="Shape 416"/>
            <p:cNvSpPr/>
            <p:nvPr/>
          </p:nvSpPr>
          <p:spPr>
            <a:xfrm>
              <a:off x="1552743" y="2332619"/>
              <a:ext cx="799666" cy="79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F2FC"/>
            </a:solidFill>
            <a:ln w="12700" cap="flat">
              <a:noFill/>
              <a:miter lim="400000"/>
            </a:ln>
            <a:effectLst>
              <a:outerShdw blurRad="50800" dist="38100" dir="2700000" algn="tl" rotWithShape="0">
                <a:prstClr val="black">
                  <a:alpha val="40000"/>
                </a:prstClr>
              </a:outerShdw>
            </a:effectLst>
          </p:spPr>
          <p:txBody>
            <a:bodyPr wrap="square" lIns="25400" tIns="25400" rIns="25400" bIns="25400" numCol="1" anchor="ctr">
              <a:noAutofit/>
            </a:bodyP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12" name="Group 11"/>
            <p:cNvGrpSpPr/>
            <p:nvPr/>
          </p:nvGrpSpPr>
          <p:grpSpPr>
            <a:xfrm>
              <a:off x="1747316" y="2553122"/>
              <a:ext cx="410508" cy="358685"/>
              <a:chOff x="6357972" y="3535344"/>
              <a:chExt cx="465141" cy="406419"/>
            </a:xfrm>
            <a:solidFill>
              <a:schemeClr val="bg1"/>
            </a:solidFill>
          </p:grpSpPr>
          <p:sp>
            <p:nvSpPr>
              <p:cNvPr id="13" name="AutoShape 43"/>
              <p:cNvSpPr/>
              <p:nvPr/>
            </p:nvSpPr>
            <p:spPr bwMode="auto">
              <a:xfrm>
                <a:off x="6357972" y="3535344"/>
                <a:ext cx="465141" cy="3341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4" name="AutoShape 44"/>
              <p:cNvSpPr/>
              <p:nvPr/>
            </p:nvSpPr>
            <p:spPr bwMode="auto">
              <a:xfrm>
                <a:off x="6779454" y="368059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5" name="AutoShape 45"/>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53" name="组合 52"/>
          <p:cNvGrpSpPr/>
          <p:nvPr/>
        </p:nvGrpSpPr>
        <p:grpSpPr>
          <a:xfrm>
            <a:off x="3905938" y="2332619"/>
            <a:ext cx="799666" cy="799666"/>
            <a:chOff x="3905938" y="2332619"/>
            <a:chExt cx="799666" cy="799666"/>
          </a:xfrm>
        </p:grpSpPr>
        <p:sp>
          <p:nvSpPr>
            <p:cNvPr id="9" name="Shape 419"/>
            <p:cNvSpPr/>
            <p:nvPr/>
          </p:nvSpPr>
          <p:spPr>
            <a:xfrm>
              <a:off x="3905938" y="2332619"/>
              <a:ext cx="799666" cy="79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AD3DE"/>
            </a:solidFill>
            <a:ln w="12700" cap="flat">
              <a:noFill/>
              <a:miter lim="400000"/>
            </a:ln>
            <a:effectLst>
              <a:outerShdw blurRad="50800" dist="38100" dir="2700000" algn="tl" rotWithShape="0">
                <a:prstClr val="black">
                  <a:alpha val="40000"/>
                </a:prstClr>
              </a:outerShdw>
            </a:effectLst>
          </p:spPr>
          <p:txBody>
            <a:bodyPr wrap="square" lIns="25400" tIns="25400" rIns="25400" bIns="25400" numCol="1" anchor="ctr">
              <a:noAutofit/>
            </a:bodyP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17" name="Group 15"/>
            <p:cNvGrpSpPr/>
            <p:nvPr/>
          </p:nvGrpSpPr>
          <p:grpSpPr>
            <a:xfrm>
              <a:off x="4092845" y="2527196"/>
              <a:ext cx="409796" cy="410509"/>
              <a:chOff x="7275628" y="3973780"/>
              <a:chExt cx="464330" cy="465133"/>
            </a:xfrm>
            <a:solidFill>
              <a:schemeClr val="bg1"/>
            </a:solidFill>
          </p:grpSpPr>
          <p:sp>
            <p:nvSpPr>
              <p:cNvPr id="18" name="AutoShape 37"/>
              <p:cNvSpPr/>
              <p:nvPr/>
            </p:nvSpPr>
            <p:spPr bwMode="auto">
              <a:xfrm>
                <a:off x="7275628" y="4017437"/>
                <a:ext cx="423069" cy="421476"/>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9" name="AutoShape 38"/>
              <p:cNvSpPr/>
              <p:nvPr/>
            </p:nvSpPr>
            <p:spPr bwMode="auto">
              <a:xfrm>
                <a:off x="7478828" y="4206347"/>
                <a:ext cx="72231" cy="730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0" name="AutoShape 39"/>
              <p:cNvSpPr/>
              <p:nvPr/>
            </p:nvSpPr>
            <p:spPr bwMode="auto">
              <a:xfrm>
                <a:off x="7667727" y="3973780"/>
                <a:ext cx="72231" cy="730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1" name="AutoShape 40"/>
              <p:cNvSpPr/>
              <p:nvPr/>
            </p:nvSpPr>
            <p:spPr bwMode="auto">
              <a:xfrm>
                <a:off x="7391495" y="4192058"/>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2" name="AutoShape 41"/>
              <p:cNvSpPr/>
              <p:nvPr/>
            </p:nvSpPr>
            <p:spPr bwMode="auto">
              <a:xfrm>
                <a:off x="7449443" y="429365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3"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54" name="组合 53"/>
          <p:cNvGrpSpPr/>
          <p:nvPr/>
        </p:nvGrpSpPr>
        <p:grpSpPr>
          <a:xfrm>
            <a:off x="6259133" y="2333276"/>
            <a:ext cx="799666" cy="799666"/>
            <a:chOff x="6259133" y="2333276"/>
            <a:chExt cx="799666" cy="799666"/>
          </a:xfrm>
        </p:grpSpPr>
        <p:sp>
          <p:nvSpPr>
            <p:cNvPr id="10" name="Shape 422"/>
            <p:cNvSpPr/>
            <p:nvPr/>
          </p:nvSpPr>
          <p:spPr>
            <a:xfrm>
              <a:off x="6259133" y="2333276"/>
              <a:ext cx="799666" cy="79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9D9E5"/>
            </a:solidFill>
            <a:ln w="12700" cap="flat">
              <a:noFill/>
              <a:miter lim="400000"/>
            </a:ln>
            <a:effectLst>
              <a:outerShdw blurRad="50800" dist="38100" dir="2700000" algn="tl" rotWithShape="0">
                <a:prstClr val="black">
                  <a:alpha val="40000"/>
                </a:prstClr>
              </a:outerShdw>
            </a:effectLst>
          </p:spPr>
          <p:txBody>
            <a:bodyPr wrap="square" lIns="25400" tIns="25400" rIns="25400" bIns="25400" numCol="1" anchor="ctr">
              <a:noAutofit/>
            </a:bodyP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4" name="Group 22"/>
            <p:cNvGrpSpPr/>
            <p:nvPr/>
          </p:nvGrpSpPr>
          <p:grpSpPr>
            <a:xfrm>
              <a:off x="6447947" y="2527851"/>
              <a:ext cx="409808" cy="410511"/>
              <a:chOff x="8204470" y="3973834"/>
              <a:chExt cx="464353" cy="465142"/>
            </a:xfrm>
            <a:solidFill>
              <a:schemeClr val="bg1"/>
            </a:solidFill>
          </p:grpSpPr>
          <p:sp>
            <p:nvSpPr>
              <p:cNvPr id="25" name="AutoShape 33"/>
              <p:cNvSpPr/>
              <p:nvPr/>
            </p:nvSpPr>
            <p:spPr bwMode="auto">
              <a:xfrm>
                <a:off x="8204470" y="4148462"/>
                <a:ext cx="464353" cy="290514"/>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6" name="AutoShape 34"/>
              <p:cNvSpPr/>
              <p:nvPr/>
            </p:nvSpPr>
            <p:spPr bwMode="auto">
              <a:xfrm>
                <a:off x="8320360" y="4032574"/>
                <a:ext cx="33339"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7" name="AutoShape 35"/>
              <p:cNvSpPr/>
              <p:nvPr/>
            </p:nvSpPr>
            <p:spPr bwMode="auto">
              <a:xfrm>
                <a:off x="8494951" y="4032566"/>
                <a:ext cx="32545"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8" name="AutoShape 36"/>
              <p:cNvSpPr/>
              <p:nvPr/>
            </p:nvSpPr>
            <p:spPr bwMode="auto">
              <a:xfrm>
                <a:off x="8421804" y="3973834"/>
                <a:ext cx="33339"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55" name="组合 54"/>
          <p:cNvGrpSpPr/>
          <p:nvPr/>
        </p:nvGrpSpPr>
        <p:grpSpPr>
          <a:xfrm>
            <a:off x="8612328" y="2332059"/>
            <a:ext cx="799666" cy="799666"/>
            <a:chOff x="8612328" y="2332059"/>
            <a:chExt cx="799666" cy="799666"/>
          </a:xfrm>
        </p:grpSpPr>
        <p:sp>
          <p:nvSpPr>
            <p:cNvPr id="11" name="Shape 425"/>
            <p:cNvSpPr/>
            <p:nvPr/>
          </p:nvSpPr>
          <p:spPr>
            <a:xfrm>
              <a:off x="8612328" y="2332059"/>
              <a:ext cx="799666" cy="79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C7D6"/>
            </a:solidFill>
            <a:ln w="12700" cap="flat">
              <a:noFill/>
              <a:miter lim="400000"/>
            </a:ln>
            <a:effectLst>
              <a:outerShdw blurRad="50800" dist="38100" dir="2700000" algn="tl" rotWithShape="0">
                <a:prstClr val="black">
                  <a:alpha val="40000"/>
                </a:prstClr>
              </a:outerShdw>
            </a:effectLst>
          </p:spPr>
          <p:txBody>
            <a:bodyPr wrap="square" lIns="25400" tIns="25400" rIns="25400" bIns="25400" numCol="1" anchor="ctr">
              <a:noAutofit/>
            </a:bodyPr>
            <a:lstStyle/>
            <a:p>
              <a:pPr lvl="0"/>
              <a:endParaRPr sz="9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9" name="AutoShape 4"/>
            <p:cNvSpPr/>
            <p:nvPr/>
          </p:nvSpPr>
          <p:spPr bwMode="auto">
            <a:xfrm>
              <a:off x="8813913" y="2532943"/>
              <a:ext cx="396496" cy="3978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25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ppt_x"/>
                                          </p:val>
                                        </p:tav>
                                        <p:tav tm="100000">
                                          <p:val>
                                            <p:strVal val="#ppt_x"/>
                                          </p:val>
                                        </p:tav>
                                      </p:tavLst>
                                    </p:anim>
                                    <p:anim calcmode="lin" valueType="num">
                                      <p:cBhvr additive="base">
                                        <p:cTn id="29" dur="500" fill="hold"/>
                                        <p:tgtEl>
                                          <p:spTgt spid="4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50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75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53330" y="548641"/>
            <a:ext cx="11085341" cy="5760720"/>
          </a:xfrm>
          <a:prstGeom prst="rect">
            <a:avLst/>
          </a:prstGeom>
          <a:solidFill>
            <a:schemeClr val="bg1"/>
          </a:solidFill>
          <a:ln>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40" name="图片 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3920" y="548641"/>
            <a:ext cx="3134751" cy="5760719"/>
          </a:xfrm>
          <a:prstGeom prst="rect">
            <a:avLst/>
          </a:prstGeom>
        </p:spPr>
      </p:pic>
      <p:sp>
        <p:nvSpPr>
          <p:cNvPr id="41" name="矩形 40"/>
          <p:cNvSpPr/>
          <p:nvPr/>
        </p:nvSpPr>
        <p:spPr>
          <a:xfrm>
            <a:off x="8141335" y="1864304"/>
            <a:ext cx="1107440" cy="1107440"/>
          </a:xfrm>
          <a:prstGeom prst="rect">
            <a:avLst/>
          </a:prstGeom>
          <a:solidFill>
            <a:srgbClr val="E0F2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48" name="组合 47"/>
          <p:cNvGrpSpPr/>
          <p:nvPr/>
        </p:nvGrpSpPr>
        <p:grpSpPr>
          <a:xfrm>
            <a:off x="5080337" y="853822"/>
            <a:ext cx="2031326" cy="559342"/>
            <a:chOff x="5080337" y="853822"/>
            <a:chExt cx="2031326" cy="559342"/>
          </a:xfrm>
        </p:grpSpPr>
        <p:sp>
          <p:nvSpPr>
            <p:cNvPr id="49"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50" name="直接连接符 49"/>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sp>
        <p:nvSpPr>
          <p:cNvPr id="51" name="矩形 50"/>
          <p:cNvSpPr/>
          <p:nvPr/>
        </p:nvSpPr>
        <p:spPr>
          <a:xfrm>
            <a:off x="1909908" y="1864304"/>
            <a:ext cx="2481984" cy="3871478"/>
          </a:xfrm>
          <a:prstGeom prst="rect">
            <a:avLst/>
          </a:prstGeom>
          <a:solidFill>
            <a:srgbClr val="7FC7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56" name="矩形 55"/>
          <p:cNvSpPr/>
          <p:nvPr/>
        </p:nvSpPr>
        <p:spPr>
          <a:xfrm>
            <a:off x="5025622" y="1864304"/>
            <a:ext cx="2481984" cy="3871478"/>
          </a:xfrm>
          <a:prstGeom prst="rect">
            <a:avLst/>
          </a:prstGeom>
          <a:solidFill>
            <a:srgbClr val="9AD3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1" name="xingzhuang"/>
          <p:cNvSpPr/>
          <p:nvPr/>
        </p:nvSpPr>
        <p:spPr bwMode="auto">
          <a:xfrm rot="16200000" flipV="1">
            <a:off x="8409305" y="2112272"/>
            <a:ext cx="571500" cy="611505"/>
          </a:xfrm>
          <a:custGeom>
            <a:avLst/>
            <a:gdLst>
              <a:gd name="T0" fmla="*/ 685627491 w 109"/>
              <a:gd name="T1" fmla="*/ 461513930 h 116"/>
              <a:gd name="T2" fmla="*/ 418995278 w 109"/>
              <a:gd name="T3" fmla="*/ 262806825 h 116"/>
              <a:gd name="T4" fmla="*/ 418995278 w 109"/>
              <a:gd name="T5" fmla="*/ 134607386 h 116"/>
              <a:gd name="T6" fmla="*/ 349161892 w 109"/>
              <a:gd name="T7" fmla="*/ 0 h 116"/>
              <a:gd name="T8" fmla="*/ 279331025 w 109"/>
              <a:gd name="T9" fmla="*/ 134607386 h 116"/>
              <a:gd name="T10" fmla="*/ 279331025 w 109"/>
              <a:gd name="T11" fmla="*/ 262806825 h 116"/>
              <a:gd name="T12" fmla="*/ 12696292 w 109"/>
              <a:gd name="T13" fmla="*/ 461513930 h 116"/>
              <a:gd name="T14" fmla="*/ 0 w 109"/>
              <a:gd name="T15" fmla="*/ 480745365 h 116"/>
              <a:gd name="T16" fmla="*/ 0 w 109"/>
              <a:gd name="T17" fmla="*/ 487155843 h 116"/>
              <a:gd name="T18" fmla="*/ 12696292 w 109"/>
              <a:gd name="T19" fmla="*/ 506384746 h 116"/>
              <a:gd name="T20" fmla="*/ 31741990 w 109"/>
              <a:gd name="T21" fmla="*/ 506384746 h 116"/>
              <a:gd name="T22" fmla="*/ 279331025 w 109"/>
              <a:gd name="T23" fmla="*/ 442285027 h 116"/>
              <a:gd name="T24" fmla="*/ 279331025 w 109"/>
              <a:gd name="T25" fmla="*/ 487155843 h 116"/>
              <a:gd name="T26" fmla="*/ 279331025 w 109"/>
              <a:gd name="T27" fmla="*/ 634584185 h 116"/>
              <a:gd name="T28" fmla="*/ 196801347 w 109"/>
              <a:gd name="T29" fmla="*/ 698683905 h 116"/>
              <a:gd name="T30" fmla="*/ 184105055 w 109"/>
              <a:gd name="T31" fmla="*/ 717912808 h 116"/>
              <a:gd name="T32" fmla="*/ 184105055 w 109"/>
              <a:gd name="T33" fmla="*/ 717912808 h 116"/>
              <a:gd name="T34" fmla="*/ 196801347 w 109"/>
              <a:gd name="T35" fmla="*/ 737141711 h 116"/>
              <a:gd name="T36" fmla="*/ 215847045 w 109"/>
              <a:gd name="T37" fmla="*/ 743552189 h 116"/>
              <a:gd name="T38" fmla="*/ 349161892 w 109"/>
              <a:gd name="T39" fmla="*/ 692273426 h 116"/>
              <a:gd name="T40" fmla="*/ 476129852 w 109"/>
              <a:gd name="T41" fmla="*/ 737141711 h 116"/>
              <a:gd name="T42" fmla="*/ 501524956 w 109"/>
              <a:gd name="T43" fmla="*/ 737141711 h 116"/>
              <a:gd name="T44" fmla="*/ 507871842 w 109"/>
              <a:gd name="T45" fmla="*/ 717912808 h 116"/>
              <a:gd name="T46" fmla="*/ 507871842 w 109"/>
              <a:gd name="T47" fmla="*/ 711502330 h 116"/>
              <a:gd name="T48" fmla="*/ 495175550 w 109"/>
              <a:gd name="T49" fmla="*/ 692273426 h 116"/>
              <a:gd name="T50" fmla="*/ 418995278 w 109"/>
              <a:gd name="T51" fmla="*/ 634584185 h 116"/>
              <a:gd name="T52" fmla="*/ 418995278 w 109"/>
              <a:gd name="T53" fmla="*/ 487155843 h 116"/>
              <a:gd name="T54" fmla="*/ 418995278 w 109"/>
              <a:gd name="T55" fmla="*/ 442285027 h 116"/>
              <a:gd name="T56" fmla="*/ 666584313 w 109"/>
              <a:gd name="T57" fmla="*/ 506384746 h 116"/>
              <a:gd name="T58" fmla="*/ 685627491 w 109"/>
              <a:gd name="T59" fmla="*/ 506384746 h 116"/>
              <a:gd name="T60" fmla="*/ 691976897 w 109"/>
              <a:gd name="T61" fmla="*/ 487155843 h 116"/>
              <a:gd name="T62" fmla="*/ 691976897 w 109"/>
              <a:gd name="T63" fmla="*/ 480745365 h 116"/>
              <a:gd name="T64" fmla="*/ 685627491 w 109"/>
              <a:gd name="T65" fmla="*/ 46151393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9" h="116">
                <a:moveTo>
                  <a:pt x="108" y="72"/>
                </a:moveTo>
                <a:cubicBezTo>
                  <a:pt x="66" y="41"/>
                  <a:pt x="66" y="41"/>
                  <a:pt x="66" y="41"/>
                </a:cubicBezTo>
                <a:cubicBezTo>
                  <a:pt x="66" y="21"/>
                  <a:pt x="66" y="21"/>
                  <a:pt x="66" y="21"/>
                </a:cubicBezTo>
                <a:cubicBezTo>
                  <a:pt x="66" y="16"/>
                  <a:pt x="60" y="0"/>
                  <a:pt x="55" y="0"/>
                </a:cubicBezTo>
                <a:cubicBezTo>
                  <a:pt x="49" y="0"/>
                  <a:pt x="44" y="16"/>
                  <a:pt x="44" y="21"/>
                </a:cubicBezTo>
                <a:cubicBezTo>
                  <a:pt x="44" y="41"/>
                  <a:pt x="44" y="41"/>
                  <a:pt x="44" y="41"/>
                </a:cubicBezTo>
                <a:cubicBezTo>
                  <a:pt x="2" y="72"/>
                  <a:pt x="2" y="72"/>
                  <a:pt x="2" y="72"/>
                </a:cubicBezTo>
                <a:cubicBezTo>
                  <a:pt x="1" y="73"/>
                  <a:pt x="0" y="74"/>
                  <a:pt x="0" y="75"/>
                </a:cubicBezTo>
                <a:cubicBezTo>
                  <a:pt x="0" y="76"/>
                  <a:pt x="0" y="76"/>
                  <a:pt x="0" y="76"/>
                </a:cubicBezTo>
                <a:cubicBezTo>
                  <a:pt x="0" y="77"/>
                  <a:pt x="1" y="78"/>
                  <a:pt x="2" y="79"/>
                </a:cubicBezTo>
                <a:cubicBezTo>
                  <a:pt x="3" y="79"/>
                  <a:pt x="4" y="80"/>
                  <a:pt x="5" y="79"/>
                </a:cubicBezTo>
                <a:cubicBezTo>
                  <a:pt x="44" y="69"/>
                  <a:pt x="44" y="69"/>
                  <a:pt x="44" y="69"/>
                </a:cubicBezTo>
                <a:cubicBezTo>
                  <a:pt x="44" y="76"/>
                  <a:pt x="44" y="76"/>
                  <a:pt x="44" y="76"/>
                </a:cubicBezTo>
                <a:cubicBezTo>
                  <a:pt x="44" y="99"/>
                  <a:pt x="44" y="99"/>
                  <a:pt x="44" y="99"/>
                </a:cubicBezTo>
                <a:cubicBezTo>
                  <a:pt x="31" y="109"/>
                  <a:pt x="31" y="109"/>
                  <a:pt x="31" y="109"/>
                </a:cubicBezTo>
                <a:cubicBezTo>
                  <a:pt x="30" y="109"/>
                  <a:pt x="29" y="110"/>
                  <a:pt x="29" y="112"/>
                </a:cubicBezTo>
                <a:cubicBezTo>
                  <a:pt x="29" y="112"/>
                  <a:pt x="29" y="112"/>
                  <a:pt x="29" y="112"/>
                </a:cubicBezTo>
                <a:cubicBezTo>
                  <a:pt x="29" y="113"/>
                  <a:pt x="30" y="114"/>
                  <a:pt x="31" y="115"/>
                </a:cubicBezTo>
                <a:cubicBezTo>
                  <a:pt x="32" y="116"/>
                  <a:pt x="33" y="116"/>
                  <a:pt x="34" y="116"/>
                </a:cubicBezTo>
                <a:cubicBezTo>
                  <a:pt x="55" y="108"/>
                  <a:pt x="55" y="108"/>
                  <a:pt x="55" y="108"/>
                </a:cubicBezTo>
                <a:cubicBezTo>
                  <a:pt x="75" y="115"/>
                  <a:pt x="75" y="115"/>
                  <a:pt x="75" y="115"/>
                </a:cubicBezTo>
                <a:cubicBezTo>
                  <a:pt x="77" y="116"/>
                  <a:pt x="78" y="116"/>
                  <a:pt x="79" y="115"/>
                </a:cubicBezTo>
                <a:cubicBezTo>
                  <a:pt x="80" y="114"/>
                  <a:pt x="80" y="113"/>
                  <a:pt x="80" y="112"/>
                </a:cubicBezTo>
                <a:cubicBezTo>
                  <a:pt x="80" y="111"/>
                  <a:pt x="80" y="111"/>
                  <a:pt x="80" y="111"/>
                </a:cubicBezTo>
                <a:cubicBezTo>
                  <a:pt x="80" y="110"/>
                  <a:pt x="80" y="109"/>
                  <a:pt x="78" y="108"/>
                </a:cubicBezTo>
                <a:cubicBezTo>
                  <a:pt x="66" y="99"/>
                  <a:pt x="66" y="99"/>
                  <a:pt x="66" y="99"/>
                </a:cubicBezTo>
                <a:cubicBezTo>
                  <a:pt x="66" y="76"/>
                  <a:pt x="66" y="76"/>
                  <a:pt x="66" y="76"/>
                </a:cubicBezTo>
                <a:cubicBezTo>
                  <a:pt x="66" y="69"/>
                  <a:pt x="66" y="69"/>
                  <a:pt x="66" y="69"/>
                </a:cubicBezTo>
                <a:cubicBezTo>
                  <a:pt x="105" y="79"/>
                  <a:pt x="105" y="79"/>
                  <a:pt x="105" y="79"/>
                </a:cubicBezTo>
                <a:cubicBezTo>
                  <a:pt x="106" y="80"/>
                  <a:pt x="107" y="79"/>
                  <a:pt x="108" y="79"/>
                </a:cubicBezTo>
                <a:cubicBezTo>
                  <a:pt x="109" y="78"/>
                  <a:pt x="109" y="77"/>
                  <a:pt x="109" y="76"/>
                </a:cubicBezTo>
                <a:cubicBezTo>
                  <a:pt x="109" y="75"/>
                  <a:pt x="109" y="75"/>
                  <a:pt x="109" y="75"/>
                </a:cubicBezTo>
                <a:cubicBezTo>
                  <a:pt x="109" y="74"/>
                  <a:pt x="109" y="73"/>
                  <a:pt x="108" y="72"/>
                </a:cubicBezTo>
                <a:close/>
              </a:path>
            </a:pathLst>
          </a:custGeom>
          <a:solidFill>
            <a:schemeClr val="bg1"/>
          </a:solidFill>
          <a:ln>
            <a:noFill/>
          </a:ln>
        </p:spPr>
        <p:txBody>
          <a:bodyPr/>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62" name="组合 61"/>
          <p:cNvGrpSpPr/>
          <p:nvPr/>
        </p:nvGrpSpPr>
        <p:grpSpPr>
          <a:xfrm>
            <a:off x="2209838" y="2620797"/>
            <a:ext cx="1882124" cy="2358492"/>
            <a:chOff x="1664641" y="2394558"/>
            <a:chExt cx="1882124" cy="2358492"/>
          </a:xfrm>
        </p:grpSpPr>
        <p:sp>
          <p:nvSpPr>
            <p:cNvPr id="63" name="文本框 12"/>
            <p:cNvSpPr txBox="1"/>
            <p:nvPr/>
          </p:nvSpPr>
          <p:spPr>
            <a:xfrm>
              <a:off x="1664957" y="2394558"/>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cxnSp>
          <p:nvCxnSpPr>
            <p:cNvPr id="64" name="直接连接符 63"/>
            <p:cNvCxnSpPr/>
            <p:nvPr/>
          </p:nvCxnSpPr>
          <p:spPr>
            <a:xfrm>
              <a:off x="1746582" y="3001340"/>
              <a:ext cx="41472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文本框 13"/>
            <p:cNvSpPr txBox="1"/>
            <p:nvPr/>
          </p:nvSpPr>
          <p:spPr>
            <a:xfrm>
              <a:off x="1664641" y="3238789"/>
              <a:ext cx="1882124" cy="15142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a:t>
              </a:r>
              <a:endPar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66" name="组合 65"/>
          <p:cNvGrpSpPr/>
          <p:nvPr/>
        </p:nvGrpSpPr>
        <p:grpSpPr>
          <a:xfrm>
            <a:off x="5325552" y="2620797"/>
            <a:ext cx="1882124" cy="2358492"/>
            <a:chOff x="1664641" y="2394558"/>
            <a:chExt cx="1882124" cy="2358492"/>
          </a:xfrm>
        </p:grpSpPr>
        <p:sp>
          <p:nvSpPr>
            <p:cNvPr id="67" name="文本框 12"/>
            <p:cNvSpPr txBox="1"/>
            <p:nvPr/>
          </p:nvSpPr>
          <p:spPr>
            <a:xfrm>
              <a:off x="1664957" y="2394558"/>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cxnSp>
          <p:nvCxnSpPr>
            <p:cNvPr id="68" name="直接连接符 67"/>
            <p:cNvCxnSpPr/>
            <p:nvPr/>
          </p:nvCxnSpPr>
          <p:spPr>
            <a:xfrm>
              <a:off x="1746582" y="3001340"/>
              <a:ext cx="41472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文本框 13"/>
            <p:cNvSpPr txBox="1"/>
            <p:nvPr/>
          </p:nvSpPr>
          <p:spPr>
            <a:xfrm>
              <a:off x="1664641" y="3238789"/>
              <a:ext cx="1882124" cy="15142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a:t>
              </a:r>
              <a:endPar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1" grpId="0" animBg="1"/>
      <p:bldP spid="56"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42884" y="4960889"/>
            <a:ext cx="2292588" cy="1018832"/>
            <a:chOff x="942884" y="4960889"/>
            <a:chExt cx="2292588" cy="1018832"/>
          </a:xfrm>
        </p:grpSpPr>
        <p:sp>
          <p:nvSpPr>
            <p:cNvPr id="71" name="Rectangle 70"/>
            <p:cNvSpPr/>
            <p:nvPr/>
          </p:nvSpPr>
          <p:spPr>
            <a:xfrm>
              <a:off x="1024475" y="4960889"/>
              <a:ext cx="2129405"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72" name="Rectangle 71"/>
            <p:cNvSpPr/>
            <p:nvPr/>
          </p:nvSpPr>
          <p:spPr>
            <a:xfrm>
              <a:off x="942884" y="5297611"/>
              <a:ext cx="2292588" cy="682110"/>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5" name="组合 14"/>
          <p:cNvGrpSpPr/>
          <p:nvPr/>
        </p:nvGrpSpPr>
        <p:grpSpPr>
          <a:xfrm>
            <a:off x="4002359" y="5182111"/>
            <a:ext cx="2292588" cy="1018832"/>
            <a:chOff x="4002359" y="5182111"/>
            <a:chExt cx="2292588" cy="1018832"/>
          </a:xfrm>
        </p:grpSpPr>
        <p:sp>
          <p:nvSpPr>
            <p:cNvPr id="73" name="Rectangle 72"/>
            <p:cNvSpPr/>
            <p:nvPr/>
          </p:nvSpPr>
          <p:spPr>
            <a:xfrm>
              <a:off x="4083950" y="5182111"/>
              <a:ext cx="2129405"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74" name="Rectangle 73"/>
            <p:cNvSpPr/>
            <p:nvPr/>
          </p:nvSpPr>
          <p:spPr>
            <a:xfrm>
              <a:off x="4002359" y="5518833"/>
              <a:ext cx="2292588" cy="682110"/>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4" name="组合 13"/>
          <p:cNvGrpSpPr/>
          <p:nvPr/>
        </p:nvGrpSpPr>
        <p:grpSpPr>
          <a:xfrm>
            <a:off x="7813742" y="4960889"/>
            <a:ext cx="2292588" cy="1018832"/>
            <a:chOff x="7813742" y="4960889"/>
            <a:chExt cx="2292588" cy="1018832"/>
          </a:xfrm>
        </p:grpSpPr>
        <p:sp>
          <p:nvSpPr>
            <p:cNvPr id="75" name="Rectangle 74"/>
            <p:cNvSpPr/>
            <p:nvPr/>
          </p:nvSpPr>
          <p:spPr>
            <a:xfrm>
              <a:off x="7895333" y="4960889"/>
              <a:ext cx="2129405"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76" name="Rectangle 75"/>
            <p:cNvSpPr/>
            <p:nvPr/>
          </p:nvSpPr>
          <p:spPr>
            <a:xfrm>
              <a:off x="7813742" y="5297611"/>
              <a:ext cx="2292588" cy="682110"/>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1" name="组合 10"/>
          <p:cNvGrpSpPr/>
          <p:nvPr/>
        </p:nvGrpSpPr>
        <p:grpSpPr>
          <a:xfrm>
            <a:off x="2706193" y="1710656"/>
            <a:ext cx="2494838" cy="1002757"/>
            <a:chOff x="2706193" y="1710656"/>
            <a:chExt cx="2494838" cy="1002757"/>
          </a:xfrm>
        </p:grpSpPr>
        <p:sp>
          <p:nvSpPr>
            <p:cNvPr id="80" name="Rectangle 79"/>
            <p:cNvSpPr/>
            <p:nvPr/>
          </p:nvSpPr>
          <p:spPr>
            <a:xfrm>
              <a:off x="2761589" y="1710656"/>
              <a:ext cx="2384048"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81" name="Rectangle 80"/>
            <p:cNvSpPr/>
            <p:nvPr/>
          </p:nvSpPr>
          <p:spPr>
            <a:xfrm>
              <a:off x="2706193" y="2011682"/>
              <a:ext cx="2494838" cy="701731"/>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2" name="组合 11"/>
          <p:cNvGrpSpPr/>
          <p:nvPr/>
        </p:nvGrpSpPr>
        <p:grpSpPr>
          <a:xfrm>
            <a:off x="5821062" y="1710656"/>
            <a:ext cx="2384048" cy="983136"/>
            <a:chOff x="5821062" y="1710656"/>
            <a:chExt cx="2384048" cy="983136"/>
          </a:xfrm>
        </p:grpSpPr>
        <p:sp>
          <p:nvSpPr>
            <p:cNvPr id="83" name="Rectangle 82"/>
            <p:cNvSpPr/>
            <p:nvPr/>
          </p:nvSpPr>
          <p:spPr>
            <a:xfrm>
              <a:off x="5821062" y="1710656"/>
              <a:ext cx="2384048"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84" name="Rectangle 83"/>
            <p:cNvSpPr/>
            <p:nvPr/>
          </p:nvSpPr>
          <p:spPr>
            <a:xfrm>
              <a:off x="5843010" y="2011682"/>
              <a:ext cx="2340152" cy="682110"/>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3" name="组合 12"/>
          <p:cNvGrpSpPr/>
          <p:nvPr/>
        </p:nvGrpSpPr>
        <p:grpSpPr>
          <a:xfrm>
            <a:off x="8865068" y="1710656"/>
            <a:ext cx="2384048" cy="983136"/>
            <a:chOff x="8865068" y="1710656"/>
            <a:chExt cx="2384048" cy="983136"/>
          </a:xfrm>
        </p:grpSpPr>
        <p:sp>
          <p:nvSpPr>
            <p:cNvPr id="86" name="Rectangle 85"/>
            <p:cNvSpPr/>
            <p:nvPr/>
          </p:nvSpPr>
          <p:spPr>
            <a:xfrm>
              <a:off x="8865068" y="1710656"/>
              <a:ext cx="2384048" cy="369332"/>
            </a:xfrm>
            <a:prstGeom prst="rect">
              <a:avLst/>
            </a:prstGeom>
          </p:spPr>
          <p:txBody>
            <a:bodyPr wrap="square">
              <a:spAutoFit/>
            </a:bodyPr>
            <a:lstStyle/>
            <a:p>
              <a:pPr algn="ctr"/>
              <a:r>
                <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87" name="Rectangle 86"/>
            <p:cNvSpPr/>
            <p:nvPr/>
          </p:nvSpPr>
          <p:spPr>
            <a:xfrm>
              <a:off x="8887016" y="2011682"/>
              <a:ext cx="2340152" cy="682110"/>
            </a:xfrm>
            <a:prstGeom prst="rect">
              <a:avLst/>
            </a:prstGeom>
          </p:spPr>
          <p:txBody>
            <a:bodyPr wrap="square">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cxnSp>
        <p:nvCxnSpPr>
          <p:cNvPr id="90" name="Straight Arrow Connector 89"/>
          <p:cNvCxnSpPr/>
          <p:nvPr/>
        </p:nvCxnSpPr>
        <p:spPr>
          <a:xfrm>
            <a:off x="8918648" y="4117843"/>
            <a:ext cx="0" cy="674339"/>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123687" y="4353816"/>
            <a:ext cx="0" cy="674339"/>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10106329" y="2800230"/>
            <a:ext cx="0" cy="563876"/>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6986572" y="2800230"/>
            <a:ext cx="0" cy="563876"/>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834280" y="3168188"/>
            <a:ext cx="1279959" cy="1623994"/>
            <a:chOff x="1834280" y="3168188"/>
            <a:chExt cx="1279959" cy="1623994"/>
          </a:xfrm>
        </p:grpSpPr>
        <p:cxnSp>
          <p:nvCxnSpPr>
            <p:cNvPr id="93" name="Straight Arrow Connector 92"/>
            <p:cNvCxnSpPr/>
            <p:nvPr/>
          </p:nvCxnSpPr>
          <p:spPr>
            <a:xfrm>
              <a:off x="2090727" y="4117843"/>
              <a:ext cx="0" cy="674339"/>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7" name="Shape 7"/>
            <p:cNvSpPr/>
            <p:nvPr/>
          </p:nvSpPr>
          <p:spPr>
            <a:xfrm>
              <a:off x="1834280" y="3168188"/>
              <a:ext cx="1279959" cy="1494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E0F2FC"/>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49" name="Freeform 119"/>
            <p:cNvSpPr>
              <a:spLocks noEditPoints="1"/>
            </p:cNvSpPr>
            <p:nvPr/>
          </p:nvSpPr>
          <p:spPr bwMode="auto">
            <a:xfrm>
              <a:off x="2268433" y="3701712"/>
              <a:ext cx="411652" cy="452062"/>
            </a:xfrm>
            <a:custGeom>
              <a:avLst/>
              <a:gdLst>
                <a:gd name="T0" fmla="*/ 55 w 69"/>
                <a:gd name="T1" fmla="*/ 29 h 73"/>
                <a:gd name="T2" fmla="*/ 49 w 69"/>
                <a:gd name="T3" fmla="*/ 20 h 73"/>
                <a:gd name="T4" fmla="*/ 41 w 69"/>
                <a:gd name="T5" fmla="*/ 13 h 73"/>
                <a:gd name="T6" fmla="*/ 39 w 69"/>
                <a:gd name="T7" fmla="*/ 0 h 73"/>
                <a:gd name="T8" fmla="*/ 58 w 69"/>
                <a:gd name="T9" fmla="*/ 11 h 73"/>
                <a:gd name="T10" fmla="*/ 68 w 69"/>
                <a:gd name="T11" fmla="*/ 30 h 73"/>
                <a:gd name="T12" fmla="*/ 61 w 69"/>
                <a:gd name="T13" fmla="*/ 30 h 73"/>
                <a:gd name="T14" fmla="*/ 55 w 69"/>
                <a:gd name="T15" fmla="*/ 14 h 73"/>
                <a:gd name="T16" fmla="*/ 40 w 69"/>
                <a:gd name="T17" fmla="*/ 8 h 73"/>
                <a:gd name="T18" fmla="*/ 61 w 69"/>
                <a:gd name="T19" fmla="*/ 30 h 73"/>
                <a:gd name="T20" fmla="*/ 63 w 69"/>
                <a:gd name="T21" fmla="*/ 43 h 73"/>
                <a:gd name="T22" fmla="*/ 32 w 69"/>
                <a:gd name="T23" fmla="*/ 53 h 73"/>
                <a:gd name="T24" fmla="*/ 32 w 69"/>
                <a:gd name="T25" fmla="*/ 57 h 73"/>
                <a:gd name="T26" fmla="*/ 34 w 69"/>
                <a:gd name="T27" fmla="*/ 72 h 73"/>
                <a:gd name="T28" fmla="*/ 24 w 69"/>
                <a:gd name="T29" fmla="*/ 65 h 73"/>
                <a:gd name="T30" fmla="*/ 21 w 69"/>
                <a:gd name="T31" fmla="*/ 65 h 73"/>
                <a:gd name="T32" fmla="*/ 16 w 69"/>
                <a:gd name="T33" fmla="*/ 69 h 73"/>
                <a:gd name="T34" fmla="*/ 0 w 69"/>
                <a:gd name="T35" fmla="*/ 53 h 73"/>
                <a:gd name="T36" fmla="*/ 15 w 69"/>
                <a:gd name="T37" fmla="*/ 37 h 73"/>
                <a:gd name="T38" fmla="*/ 26 w 69"/>
                <a:gd name="T39" fmla="*/ 6 h 73"/>
                <a:gd name="T40" fmla="*/ 28 w 69"/>
                <a:gd name="T41" fmla="*/ 6 h 73"/>
                <a:gd name="T42" fmla="*/ 7 w 69"/>
                <a:gd name="T43" fmla="*/ 50 h 73"/>
                <a:gd name="T44" fmla="*/ 6 w 69"/>
                <a:gd name="T45" fmla="*/ 50 h 73"/>
                <a:gd name="T46" fmla="*/ 3 w 69"/>
                <a:gd name="T47" fmla="*/ 53 h 73"/>
                <a:gd name="T48" fmla="*/ 17 w 69"/>
                <a:gd name="T49" fmla="*/ 64 h 73"/>
                <a:gd name="T50" fmla="*/ 16 w 69"/>
                <a:gd name="T51" fmla="*/ 65 h 73"/>
                <a:gd name="T52" fmla="*/ 30 w 69"/>
                <a:gd name="T53" fmla="*/ 52 h 73"/>
                <a:gd name="T54" fmla="*/ 8 w 69"/>
                <a:gd name="T55" fmla="*/ 52 h 73"/>
                <a:gd name="T56" fmla="*/ 20 w 69"/>
                <a:gd name="T57" fmla="*/ 61 h 73"/>
                <a:gd name="T58" fmla="*/ 29 w 69"/>
                <a:gd name="T59" fmla="*/ 56 h 73"/>
                <a:gd name="T60" fmla="*/ 22 w 69"/>
                <a:gd name="T61" fmla="*/ 62 h 73"/>
                <a:gd name="T62" fmla="*/ 23 w 69"/>
                <a:gd name="T63" fmla="*/ 62 h 73"/>
                <a:gd name="T64" fmla="*/ 27 w 69"/>
                <a:gd name="T65" fmla="*/ 60 h 73"/>
                <a:gd name="T66" fmla="*/ 36 w 69"/>
                <a:gd name="T67" fmla="*/ 65 h 73"/>
                <a:gd name="T68" fmla="*/ 42 w 69"/>
                <a:gd name="T69" fmla="*/ 27 h 73"/>
                <a:gd name="T70" fmla="*/ 18 w 69"/>
                <a:gd name="T71" fmla="*/ 38 h 73"/>
                <a:gd name="T72" fmla="*/ 28 w 69"/>
                <a:gd name="T73" fmla="*/ 16 h 73"/>
                <a:gd name="T74" fmla="*/ 31 w 69"/>
                <a:gd name="T75" fmla="*/ 51 h 73"/>
                <a:gd name="T76" fmla="*/ 27 w 69"/>
                <a:gd name="T77" fmla="*/ 9 h 73"/>
                <a:gd name="T78" fmla="*/ 60 w 69"/>
                <a:gd name="T79" fmla="*/ 42 h 73"/>
                <a:gd name="T80" fmla="*/ 21 w 69"/>
                <a:gd name="T81" fmla="*/ 48 h 73"/>
                <a:gd name="T82" fmla="*/ 14 w 69"/>
                <a:gd name="T83" fmla="*/ 54 h 73"/>
                <a:gd name="T84" fmla="*/ 12 w 69"/>
                <a:gd name="T85" fmla="*/ 50 h 73"/>
                <a:gd name="T86" fmla="*/ 21 w 69"/>
                <a:gd name="T87" fmla="*/ 47 h 73"/>
                <a:gd name="T88" fmla="*/ 14 w 69"/>
                <a:gd name="T89"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73">
                  <a:moveTo>
                    <a:pt x="51" y="18"/>
                  </a:moveTo>
                  <a:cubicBezTo>
                    <a:pt x="53" y="21"/>
                    <a:pt x="55" y="24"/>
                    <a:pt x="56" y="28"/>
                  </a:cubicBezTo>
                  <a:cubicBezTo>
                    <a:pt x="56" y="28"/>
                    <a:pt x="56" y="29"/>
                    <a:pt x="55" y="29"/>
                  </a:cubicBezTo>
                  <a:cubicBezTo>
                    <a:pt x="55" y="29"/>
                    <a:pt x="55" y="29"/>
                    <a:pt x="55" y="29"/>
                  </a:cubicBezTo>
                  <a:cubicBezTo>
                    <a:pt x="54" y="29"/>
                    <a:pt x="54" y="29"/>
                    <a:pt x="54" y="28"/>
                  </a:cubicBezTo>
                  <a:cubicBezTo>
                    <a:pt x="53" y="25"/>
                    <a:pt x="51" y="22"/>
                    <a:pt x="49" y="20"/>
                  </a:cubicBezTo>
                  <a:cubicBezTo>
                    <a:pt x="47" y="17"/>
                    <a:pt x="44" y="16"/>
                    <a:pt x="40" y="15"/>
                  </a:cubicBezTo>
                  <a:cubicBezTo>
                    <a:pt x="40" y="15"/>
                    <a:pt x="40" y="14"/>
                    <a:pt x="40" y="14"/>
                  </a:cubicBezTo>
                  <a:cubicBezTo>
                    <a:pt x="40" y="13"/>
                    <a:pt x="40" y="13"/>
                    <a:pt x="41" y="13"/>
                  </a:cubicBezTo>
                  <a:cubicBezTo>
                    <a:pt x="45" y="14"/>
                    <a:pt x="48" y="16"/>
                    <a:pt x="51" y="18"/>
                  </a:cubicBezTo>
                  <a:close/>
                  <a:moveTo>
                    <a:pt x="59" y="9"/>
                  </a:moveTo>
                  <a:cubicBezTo>
                    <a:pt x="54" y="4"/>
                    <a:pt x="47" y="1"/>
                    <a:pt x="39" y="0"/>
                  </a:cubicBezTo>
                  <a:cubicBezTo>
                    <a:pt x="39" y="0"/>
                    <a:pt x="38" y="0"/>
                    <a:pt x="38" y="1"/>
                  </a:cubicBezTo>
                  <a:cubicBezTo>
                    <a:pt x="38" y="2"/>
                    <a:pt x="39" y="2"/>
                    <a:pt x="39" y="2"/>
                  </a:cubicBezTo>
                  <a:cubicBezTo>
                    <a:pt x="46" y="3"/>
                    <a:pt x="53" y="6"/>
                    <a:pt x="58" y="11"/>
                  </a:cubicBezTo>
                  <a:cubicBezTo>
                    <a:pt x="63" y="16"/>
                    <a:pt x="66" y="22"/>
                    <a:pt x="67" y="29"/>
                  </a:cubicBezTo>
                  <a:cubicBezTo>
                    <a:pt x="67" y="30"/>
                    <a:pt x="67" y="30"/>
                    <a:pt x="68" y="30"/>
                  </a:cubicBezTo>
                  <a:cubicBezTo>
                    <a:pt x="68" y="30"/>
                    <a:pt x="68" y="30"/>
                    <a:pt x="68" y="30"/>
                  </a:cubicBezTo>
                  <a:cubicBezTo>
                    <a:pt x="68" y="30"/>
                    <a:pt x="69" y="30"/>
                    <a:pt x="69" y="29"/>
                  </a:cubicBezTo>
                  <a:cubicBezTo>
                    <a:pt x="68" y="22"/>
                    <a:pt x="64" y="15"/>
                    <a:pt x="59" y="9"/>
                  </a:cubicBezTo>
                  <a:close/>
                  <a:moveTo>
                    <a:pt x="61" y="30"/>
                  </a:moveTo>
                  <a:cubicBezTo>
                    <a:pt x="61" y="30"/>
                    <a:pt x="61" y="30"/>
                    <a:pt x="61" y="30"/>
                  </a:cubicBezTo>
                  <a:cubicBezTo>
                    <a:pt x="62" y="30"/>
                    <a:pt x="62" y="29"/>
                    <a:pt x="62" y="28"/>
                  </a:cubicBezTo>
                  <a:cubicBezTo>
                    <a:pt x="61" y="23"/>
                    <a:pt x="59" y="18"/>
                    <a:pt x="55" y="14"/>
                  </a:cubicBezTo>
                  <a:cubicBezTo>
                    <a:pt x="51" y="10"/>
                    <a:pt x="46" y="7"/>
                    <a:pt x="40" y="6"/>
                  </a:cubicBezTo>
                  <a:cubicBezTo>
                    <a:pt x="40" y="6"/>
                    <a:pt x="39" y="7"/>
                    <a:pt x="39" y="7"/>
                  </a:cubicBezTo>
                  <a:cubicBezTo>
                    <a:pt x="39" y="8"/>
                    <a:pt x="39" y="8"/>
                    <a:pt x="40" y="8"/>
                  </a:cubicBezTo>
                  <a:cubicBezTo>
                    <a:pt x="45" y="9"/>
                    <a:pt x="50" y="12"/>
                    <a:pt x="53" y="15"/>
                  </a:cubicBezTo>
                  <a:cubicBezTo>
                    <a:pt x="57" y="19"/>
                    <a:pt x="59" y="24"/>
                    <a:pt x="60" y="29"/>
                  </a:cubicBezTo>
                  <a:cubicBezTo>
                    <a:pt x="60" y="29"/>
                    <a:pt x="61" y="30"/>
                    <a:pt x="61" y="30"/>
                  </a:cubicBezTo>
                  <a:close/>
                  <a:moveTo>
                    <a:pt x="63" y="40"/>
                  </a:moveTo>
                  <a:cubicBezTo>
                    <a:pt x="63" y="41"/>
                    <a:pt x="63" y="41"/>
                    <a:pt x="63" y="42"/>
                  </a:cubicBezTo>
                  <a:cubicBezTo>
                    <a:pt x="63" y="42"/>
                    <a:pt x="63" y="43"/>
                    <a:pt x="63" y="43"/>
                  </a:cubicBezTo>
                  <a:cubicBezTo>
                    <a:pt x="61" y="45"/>
                    <a:pt x="61" y="45"/>
                    <a:pt x="61" y="45"/>
                  </a:cubicBezTo>
                  <a:cubicBezTo>
                    <a:pt x="61" y="45"/>
                    <a:pt x="61" y="45"/>
                    <a:pt x="60" y="45"/>
                  </a:cubicBezTo>
                  <a:cubicBezTo>
                    <a:pt x="32" y="53"/>
                    <a:pt x="32" y="53"/>
                    <a:pt x="32" y="53"/>
                  </a:cubicBezTo>
                  <a:cubicBezTo>
                    <a:pt x="32" y="54"/>
                    <a:pt x="32" y="54"/>
                    <a:pt x="32" y="54"/>
                  </a:cubicBezTo>
                  <a:cubicBezTo>
                    <a:pt x="32" y="54"/>
                    <a:pt x="32" y="54"/>
                    <a:pt x="32" y="54"/>
                  </a:cubicBezTo>
                  <a:cubicBezTo>
                    <a:pt x="33" y="55"/>
                    <a:pt x="33" y="56"/>
                    <a:pt x="32" y="57"/>
                  </a:cubicBezTo>
                  <a:cubicBezTo>
                    <a:pt x="39" y="64"/>
                    <a:pt x="39" y="64"/>
                    <a:pt x="39" y="64"/>
                  </a:cubicBezTo>
                  <a:cubicBezTo>
                    <a:pt x="40" y="65"/>
                    <a:pt x="40" y="66"/>
                    <a:pt x="39" y="67"/>
                  </a:cubicBezTo>
                  <a:cubicBezTo>
                    <a:pt x="34" y="72"/>
                    <a:pt x="34" y="72"/>
                    <a:pt x="34" y="72"/>
                  </a:cubicBezTo>
                  <a:cubicBezTo>
                    <a:pt x="33" y="73"/>
                    <a:pt x="33" y="73"/>
                    <a:pt x="32" y="73"/>
                  </a:cubicBezTo>
                  <a:cubicBezTo>
                    <a:pt x="32" y="73"/>
                    <a:pt x="31" y="73"/>
                    <a:pt x="31" y="72"/>
                  </a:cubicBezTo>
                  <a:cubicBezTo>
                    <a:pt x="24" y="65"/>
                    <a:pt x="24" y="65"/>
                    <a:pt x="24" y="65"/>
                  </a:cubicBezTo>
                  <a:cubicBezTo>
                    <a:pt x="24" y="65"/>
                    <a:pt x="23" y="65"/>
                    <a:pt x="23" y="65"/>
                  </a:cubicBezTo>
                  <a:cubicBezTo>
                    <a:pt x="22" y="65"/>
                    <a:pt x="22" y="65"/>
                    <a:pt x="21" y="65"/>
                  </a:cubicBezTo>
                  <a:cubicBezTo>
                    <a:pt x="21" y="65"/>
                    <a:pt x="21" y="65"/>
                    <a:pt x="21" y="65"/>
                  </a:cubicBezTo>
                  <a:cubicBezTo>
                    <a:pt x="20" y="65"/>
                    <a:pt x="20" y="65"/>
                    <a:pt x="20" y="65"/>
                  </a:cubicBezTo>
                  <a:cubicBezTo>
                    <a:pt x="17" y="68"/>
                    <a:pt x="17" y="68"/>
                    <a:pt x="17" y="68"/>
                  </a:cubicBezTo>
                  <a:cubicBezTo>
                    <a:pt x="17" y="69"/>
                    <a:pt x="16" y="69"/>
                    <a:pt x="16" y="69"/>
                  </a:cubicBezTo>
                  <a:cubicBezTo>
                    <a:pt x="15" y="69"/>
                    <a:pt x="15" y="69"/>
                    <a:pt x="15" y="68"/>
                  </a:cubicBezTo>
                  <a:cubicBezTo>
                    <a:pt x="0" y="54"/>
                    <a:pt x="0" y="54"/>
                    <a:pt x="0" y="54"/>
                  </a:cubicBezTo>
                  <a:cubicBezTo>
                    <a:pt x="0" y="54"/>
                    <a:pt x="0" y="53"/>
                    <a:pt x="0" y="53"/>
                  </a:cubicBezTo>
                  <a:cubicBezTo>
                    <a:pt x="0" y="52"/>
                    <a:pt x="0" y="52"/>
                    <a:pt x="0" y="51"/>
                  </a:cubicBezTo>
                  <a:cubicBezTo>
                    <a:pt x="3" y="49"/>
                    <a:pt x="3" y="49"/>
                    <a:pt x="3" y="49"/>
                  </a:cubicBezTo>
                  <a:cubicBezTo>
                    <a:pt x="15" y="37"/>
                    <a:pt x="15" y="37"/>
                    <a:pt x="15" y="37"/>
                  </a:cubicBezTo>
                  <a:cubicBezTo>
                    <a:pt x="23" y="8"/>
                    <a:pt x="23" y="8"/>
                    <a:pt x="23" y="8"/>
                  </a:cubicBezTo>
                  <a:cubicBezTo>
                    <a:pt x="23" y="8"/>
                    <a:pt x="24" y="8"/>
                    <a:pt x="24" y="8"/>
                  </a:cubicBezTo>
                  <a:cubicBezTo>
                    <a:pt x="26" y="6"/>
                    <a:pt x="26" y="6"/>
                    <a:pt x="26" y="6"/>
                  </a:cubicBezTo>
                  <a:cubicBezTo>
                    <a:pt x="26" y="5"/>
                    <a:pt x="26" y="5"/>
                    <a:pt x="27" y="5"/>
                  </a:cubicBezTo>
                  <a:cubicBezTo>
                    <a:pt x="27" y="5"/>
                    <a:pt x="27" y="5"/>
                    <a:pt x="27" y="5"/>
                  </a:cubicBezTo>
                  <a:cubicBezTo>
                    <a:pt x="27" y="5"/>
                    <a:pt x="28" y="5"/>
                    <a:pt x="28" y="6"/>
                  </a:cubicBezTo>
                  <a:lnTo>
                    <a:pt x="63" y="40"/>
                  </a:lnTo>
                  <a:close/>
                  <a:moveTo>
                    <a:pt x="6" y="50"/>
                  </a:moveTo>
                  <a:cubicBezTo>
                    <a:pt x="7" y="50"/>
                    <a:pt x="7" y="50"/>
                    <a:pt x="7" y="50"/>
                  </a:cubicBezTo>
                  <a:cubicBezTo>
                    <a:pt x="18" y="40"/>
                    <a:pt x="18" y="40"/>
                    <a:pt x="18" y="40"/>
                  </a:cubicBezTo>
                  <a:cubicBezTo>
                    <a:pt x="17" y="39"/>
                    <a:pt x="17" y="39"/>
                    <a:pt x="17" y="39"/>
                  </a:cubicBezTo>
                  <a:lnTo>
                    <a:pt x="6" y="50"/>
                  </a:lnTo>
                  <a:close/>
                  <a:moveTo>
                    <a:pt x="5" y="52"/>
                  </a:moveTo>
                  <a:cubicBezTo>
                    <a:pt x="5" y="51"/>
                    <a:pt x="5" y="51"/>
                    <a:pt x="5" y="51"/>
                  </a:cubicBezTo>
                  <a:cubicBezTo>
                    <a:pt x="3" y="53"/>
                    <a:pt x="3" y="53"/>
                    <a:pt x="3" y="53"/>
                  </a:cubicBezTo>
                  <a:cubicBezTo>
                    <a:pt x="4" y="53"/>
                    <a:pt x="4" y="53"/>
                    <a:pt x="4" y="53"/>
                  </a:cubicBezTo>
                  <a:lnTo>
                    <a:pt x="5" y="52"/>
                  </a:lnTo>
                  <a:close/>
                  <a:moveTo>
                    <a:pt x="17" y="64"/>
                  </a:moveTo>
                  <a:cubicBezTo>
                    <a:pt x="7" y="53"/>
                    <a:pt x="7" y="53"/>
                    <a:pt x="7" y="53"/>
                  </a:cubicBezTo>
                  <a:cubicBezTo>
                    <a:pt x="5" y="55"/>
                    <a:pt x="5" y="55"/>
                    <a:pt x="5" y="55"/>
                  </a:cubicBezTo>
                  <a:cubicBezTo>
                    <a:pt x="16" y="65"/>
                    <a:pt x="16" y="65"/>
                    <a:pt x="16" y="65"/>
                  </a:cubicBezTo>
                  <a:lnTo>
                    <a:pt x="17" y="64"/>
                  </a:lnTo>
                  <a:close/>
                  <a:moveTo>
                    <a:pt x="24" y="57"/>
                  </a:moveTo>
                  <a:cubicBezTo>
                    <a:pt x="30" y="52"/>
                    <a:pt x="30" y="52"/>
                    <a:pt x="30" y="52"/>
                  </a:cubicBezTo>
                  <a:cubicBezTo>
                    <a:pt x="23" y="45"/>
                    <a:pt x="23" y="45"/>
                    <a:pt x="23" y="45"/>
                  </a:cubicBezTo>
                  <a:cubicBezTo>
                    <a:pt x="19" y="41"/>
                    <a:pt x="19" y="41"/>
                    <a:pt x="19" y="41"/>
                  </a:cubicBezTo>
                  <a:cubicBezTo>
                    <a:pt x="8" y="52"/>
                    <a:pt x="8" y="52"/>
                    <a:pt x="8" y="52"/>
                  </a:cubicBezTo>
                  <a:cubicBezTo>
                    <a:pt x="19" y="63"/>
                    <a:pt x="19" y="63"/>
                    <a:pt x="19" y="63"/>
                  </a:cubicBezTo>
                  <a:cubicBezTo>
                    <a:pt x="20" y="61"/>
                    <a:pt x="20" y="61"/>
                    <a:pt x="20" y="61"/>
                  </a:cubicBezTo>
                  <a:cubicBezTo>
                    <a:pt x="20" y="61"/>
                    <a:pt x="20" y="61"/>
                    <a:pt x="20" y="61"/>
                  </a:cubicBezTo>
                  <a:lnTo>
                    <a:pt x="24" y="57"/>
                  </a:lnTo>
                  <a:close/>
                  <a:moveTo>
                    <a:pt x="26" y="59"/>
                  </a:moveTo>
                  <a:cubicBezTo>
                    <a:pt x="29" y="56"/>
                    <a:pt x="29" y="56"/>
                    <a:pt x="29" y="56"/>
                  </a:cubicBezTo>
                  <a:cubicBezTo>
                    <a:pt x="29" y="55"/>
                    <a:pt x="29" y="55"/>
                    <a:pt x="29" y="55"/>
                  </a:cubicBezTo>
                  <a:cubicBezTo>
                    <a:pt x="26" y="59"/>
                    <a:pt x="26" y="59"/>
                    <a:pt x="26" y="59"/>
                  </a:cubicBezTo>
                  <a:cubicBezTo>
                    <a:pt x="22" y="62"/>
                    <a:pt x="22" y="62"/>
                    <a:pt x="22" y="62"/>
                  </a:cubicBezTo>
                  <a:cubicBezTo>
                    <a:pt x="23" y="62"/>
                    <a:pt x="23" y="62"/>
                    <a:pt x="23" y="62"/>
                  </a:cubicBezTo>
                  <a:cubicBezTo>
                    <a:pt x="23" y="62"/>
                    <a:pt x="23" y="62"/>
                    <a:pt x="23" y="62"/>
                  </a:cubicBezTo>
                  <a:cubicBezTo>
                    <a:pt x="23" y="62"/>
                    <a:pt x="23" y="62"/>
                    <a:pt x="23" y="62"/>
                  </a:cubicBezTo>
                  <a:lnTo>
                    <a:pt x="26" y="59"/>
                  </a:lnTo>
                  <a:close/>
                  <a:moveTo>
                    <a:pt x="29" y="58"/>
                  </a:moveTo>
                  <a:cubicBezTo>
                    <a:pt x="27" y="60"/>
                    <a:pt x="27" y="60"/>
                    <a:pt x="27" y="60"/>
                  </a:cubicBezTo>
                  <a:cubicBezTo>
                    <a:pt x="25" y="62"/>
                    <a:pt x="25" y="62"/>
                    <a:pt x="25" y="62"/>
                  </a:cubicBezTo>
                  <a:cubicBezTo>
                    <a:pt x="32" y="69"/>
                    <a:pt x="32" y="69"/>
                    <a:pt x="32" y="69"/>
                  </a:cubicBezTo>
                  <a:cubicBezTo>
                    <a:pt x="36" y="65"/>
                    <a:pt x="36" y="65"/>
                    <a:pt x="36" y="65"/>
                  </a:cubicBezTo>
                  <a:lnTo>
                    <a:pt x="29" y="58"/>
                  </a:lnTo>
                  <a:close/>
                  <a:moveTo>
                    <a:pt x="58" y="43"/>
                  </a:moveTo>
                  <a:cubicBezTo>
                    <a:pt x="42" y="27"/>
                    <a:pt x="42" y="27"/>
                    <a:pt x="42" y="27"/>
                  </a:cubicBezTo>
                  <a:cubicBezTo>
                    <a:pt x="26" y="11"/>
                    <a:pt x="26" y="11"/>
                    <a:pt x="26" y="11"/>
                  </a:cubicBezTo>
                  <a:cubicBezTo>
                    <a:pt x="18" y="37"/>
                    <a:pt x="18" y="37"/>
                    <a:pt x="18" y="37"/>
                  </a:cubicBezTo>
                  <a:cubicBezTo>
                    <a:pt x="18" y="38"/>
                    <a:pt x="18" y="38"/>
                    <a:pt x="18" y="38"/>
                  </a:cubicBezTo>
                  <a:cubicBezTo>
                    <a:pt x="26" y="15"/>
                    <a:pt x="26" y="15"/>
                    <a:pt x="26" y="15"/>
                  </a:cubicBezTo>
                  <a:cubicBezTo>
                    <a:pt x="26" y="15"/>
                    <a:pt x="27" y="14"/>
                    <a:pt x="27" y="14"/>
                  </a:cubicBezTo>
                  <a:cubicBezTo>
                    <a:pt x="28" y="15"/>
                    <a:pt x="28" y="15"/>
                    <a:pt x="28" y="16"/>
                  </a:cubicBezTo>
                  <a:cubicBezTo>
                    <a:pt x="20" y="39"/>
                    <a:pt x="20" y="39"/>
                    <a:pt x="20" y="39"/>
                  </a:cubicBezTo>
                  <a:cubicBezTo>
                    <a:pt x="25" y="44"/>
                    <a:pt x="25" y="44"/>
                    <a:pt x="25" y="44"/>
                  </a:cubicBezTo>
                  <a:cubicBezTo>
                    <a:pt x="31" y="51"/>
                    <a:pt x="31" y="51"/>
                    <a:pt x="31" y="51"/>
                  </a:cubicBezTo>
                  <a:lnTo>
                    <a:pt x="58" y="43"/>
                  </a:lnTo>
                  <a:close/>
                  <a:moveTo>
                    <a:pt x="60" y="42"/>
                  </a:moveTo>
                  <a:cubicBezTo>
                    <a:pt x="27" y="9"/>
                    <a:pt x="27" y="9"/>
                    <a:pt x="27" y="9"/>
                  </a:cubicBezTo>
                  <a:cubicBezTo>
                    <a:pt x="27" y="9"/>
                    <a:pt x="27" y="9"/>
                    <a:pt x="27" y="9"/>
                  </a:cubicBezTo>
                  <a:cubicBezTo>
                    <a:pt x="43" y="26"/>
                    <a:pt x="43" y="26"/>
                    <a:pt x="43" y="26"/>
                  </a:cubicBezTo>
                  <a:cubicBezTo>
                    <a:pt x="60" y="42"/>
                    <a:pt x="60" y="42"/>
                    <a:pt x="60" y="42"/>
                  </a:cubicBezTo>
                  <a:close/>
                  <a:moveTo>
                    <a:pt x="21" y="47"/>
                  </a:moveTo>
                  <a:cubicBezTo>
                    <a:pt x="21" y="47"/>
                    <a:pt x="21" y="47"/>
                    <a:pt x="21" y="47"/>
                  </a:cubicBezTo>
                  <a:cubicBezTo>
                    <a:pt x="21" y="48"/>
                    <a:pt x="21" y="48"/>
                    <a:pt x="21" y="48"/>
                  </a:cubicBezTo>
                  <a:cubicBezTo>
                    <a:pt x="15" y="54"/>
                    <a:pt x="15" y="54"/>
                    <a:pt x="15" y="54"/>
                  </a:cubicBezTo>
                  <a:cubicBezTo>
                    <a:pt x="15" y="54"/>
                    <a:pt x="15" y="54"/>
                    <a:pt x="14" y="54"/>
                  </a:cubicBezTo>
                  <a:cubicBezTo>
                    <a:pt x="14" y="54"/>
                    <a:pt x="14" y="54"/>
                    <a:pt x="14" y="54"/>
                  </a:cubicBezTo>
                  <a:cubicBezTo>
                    <a:pt x="12" y="52"/>
                    <a:pt x="12" y="52"/>
                    <a:pt x="12" y="52"/>
                  </a:cubicBezTo>
                  <a:cubicBezTo>
                    <a:pt x="12" y="52"/>
                    <a:pt x="12" y="51"/>
                    <a:pt x="12" y="51"/>
                  </a:cubicBezTo>
                  <a:cubicBezTo>
                    <a:pt x="12" y="51"/>
                    <a:pt x="12" y="51"/>
                    <a:pt x="12" y="50"/>
                  </a:cubicBezTo>
                  <a:cubicBezTo>
                    <a:pt x="17" y="45"/>
                    <a:pt x="17" y="45"/>
                    <a:pt x="17" y="45"/>
                  </a:cubicBezTo>
                  <a:cubicBezTo>
                    <a:pt x="18" y="45"/>
                    <a:pt x="18" y="45"/>
                    <a:pt x="19" y="45"/>
                  </a:cubicBezTo>
                  <a:lnTo>
                    <a:pt x="21" y="47"/>
                  </a:lnTo>
                  <a:close/>
                  <a:moveTo>
                    <a:pt x="18" y="47"/>
                  </a:moveTo>
                  <a:cubicBezTo>
                    <a:pt x="18" y="47"/>
                    <a:pt x="18" y="47"/>
                    <a:pt x="18" y="47"/>
                  </a:cubicBezTo>
                  <a:cubicBezTo>
                    <a:pt x="14" y="51"/>
                    <a:pt x="14" y="51"/>
                    <a:pt x="14" y="51"/>
                  </a:cubicBezTo>
                  <a:cubicBezTo>
                    <a:pt x="14" y="51"/>
                    <a:pt x="14" y="51"/>
                    <a:pt x="14" y="51"/>
                  </a:cubicBezTo>
                  <a:lnTo>
                    <a:pt x="18" y="47"/>
                  </a:ln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8" name="组合 7"/>
          <p:cNvGrpSpPr/>
          <p:nvPr/>
        </p:nvGrpSpPr>
        <p:grpSpPr>
          <a:xfrm>
            <a:off x="6250848" y="2981333"/>
            <a:ext cx="1599949" cy="1868572"/>
            <a:chOff x="6250848" y="2981333"/>
            <a:chExt cx="1599949" cy="1868572"/>
          </a:xfrm>
        </p:grpSpPr>
        <p:sp>
          <p:nvSpPr>
            <p:cNvPr id="39" name="Shape 19"/>
            <p:cNvSpPr/>
            <p:nvPr/>
          </p:nvSpPr>
          <p:spPr>
            <a:xfrm flipH="1">
              <a:off x="6250848" y="2981333"/>
              <a:ext cx="1599949" cy="1868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9AD3DE"/>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50" name="Freeform 252"/>
            <p:cNvSpPr>
              <a:spLocks noEditPoints="1"/>
            </p:cNvSpPr>
            <p:nvPr/>
          </p:nvSpPr>
          <p:spPr bwMode="auto">
            <a:xfrm>
              <a:off x="6870006" y="3680375"/>
              <a:ext cx="361634" cy="494737"/>
            </a:xfrm>
            <a:custGeom>
              <a:avLst/>
              <a:gdLst>
                <a:gd name="T0" fmla="*/ 51 w 61"/>
                <a:gd name="T1" fmla="*/ 54 h 80"/>
                <a:gd name="T2" fmla="*/ 7 w 61"/>
                <a:gd name="T3" fmla="*/ 25 h 80"/>
                <a:gd name="T4" fmla="*/ 5 w 61"/>
                <a:gd name="T5" fmla="*/ 42 h 80"/>
                <a:gd name="T6" fmla="*/ 12 w 61"/>
                <a:gd name="T7" fmla="*/ 60 h 80"/>
                <a:gd name="T8" fmla="*/ 17 w 61"/>
                <a:gd name="T9" fmla="*/ 80 h 80"/>
                <a:gd name="T10" fmla="*/ 37 w 61"/>
                <a:gd name="T11" fmla="*/ 66 h 80"/>
                <a:gd name="T12" fmla="*/ 12 w 61"/>
                <a:gd name="T13" fmla="*/ 57 h 80"/>
                <a:gd name="T14" fmla="*/ 7 w 61"/>
                <a:gd name="T15" fmla="*/ 44 h 80"/>
                <a:gd name="T16" fmla="*/ 10 w 61"/>
                <a:gd name="T17" fmla="*/ 25 h 80"/>
                <a:gd name="T18" fmla="*/ 47 w 61"/>
                <a:gd name="T19" fmla="*/ 52 h 80"/>
                <a:gd name="T20" fmla="*/ 55 w 61"/>
                <a:gd name="T21" fmla="*/ 66 h 80"/>
                <a:gd name="T22" fmla="*/ 29 w 61"/>
                <a:gd name="T23" fmla="*/ 14 h 80"/>
                <a:gd name="T24" fmla="*/ 35 w 61"/>
                <a:gd name="T25" fmla="*/ 15 h 80"/>
                <a:gd name="T26" fmla="*/ 34 w 61"/>
                <a:gd name="T27" fmla="*/ 11 h 80"/>
                <a:gd name="T28" fmla="*/ 32 w 61"/>
                <a:gd name="T29" fmla="*/ 9 h 80"/>
                <a:gd name="T30" fmla="*/ 29 w 61"/>
                <a:gd name="T31" fmla="*/ 8 h 80"/>
                <a:gd name="T32" fmla="*/ 25 w 61"/>
                <a:gd name="T33" fmla="*/ 9 h 80"/>
                <a:gd name="T34" fmla="*/ 22 w 61"/>
                <a:gd name="T35" fmla="*/ 10 h 80"/>
                <a:gd name="T36" fmla="*/ 21 w 61"/>
                <a:gd name="T37" fmla="*/ 14 h 80"/>
                <a:gd name="T38" fmla="*/ 22 w 61"/>
                <a:gd name="T39" fmla="*/ 16 h 80"/>
                <a:gd name="T40" fmla="*/ 25 w 61"/>
                <a:gd name="T41" fmla="*/ 19 h 80"/>
                <a:gd name="T42" fmla="*/ 29 w 61"/>
                <a:gd name="T43" fmla="*/ 20 h 80"/>
                <a:gd name="T44" fmla="*/ 32 w 61"/>
                <a:gd name="T45" fmla="*/ 19 h 80"/>
                <a:gd name="T46" fmla="*/ 28 w 61"/>
                <a:gd name="T47" fmla="*/ 10 h 80"/>
                <a:gd name="T48" fmla="*/ 37 w 61"/>
                <a:gd name="T49" fmla="*/ 13 h 80"/>
                <a:gd name="T50" fmla="*/ 38 w 61"/>
                <a:gd name="T51" fmla="*/ 16 h 80"/>
                <a:gd name="T52" fmla="*/ 40 w 61"/>
                <a:gd name="T53" fmla="*/ 18 h 80"/>
                <a:gd name="T54" fmla="*/ 42 w 61"/>
                <a:gd name="T55" fmla="*/ 19 h 80"/>
                <a:gd name="T56" fmla="*/ 45 w 61"/>
                <a:gd name="T57" fmla="*/ 18 h 80"/>
                <a:gd name="T58" fmla="*/ 46 w 61"/>
                <a:gd name="T59" fmla="*/ 16 h 80"/>
                <a:gd name="T60" fmla="*/ 47 w 61"/>
                <a:gd name="T61" fmla="*/ 13 h 80"/>
                <a:gd name="T62" fmla="*/ 47 w 61"/>
                <a:gd name="T63" fmla="*/ 11 h 80"/>
                <a:gd name="T64" fmla="*/ 44 w 61"/>
                <a:gd name="T65" fmla="*/ 9 h 80"/>
                <a:gd name="T66" fmla="*/ 41 w 61"/>
                <a:gd name="T67" fmla="*/ 8 h 80"/>
                <a:gd name="T68" fmla="*/ 39 w 61"/>
                <a:gd name="T69" fmla="*/ 9 h 80"/>
                <a:gd name="T70" fmla="*/ 38 w 61"/>
                <a:gd name="T71" fmla="*/ 11 h 80"/>
                <a:gd name="T72" fmla="*/ 40 w 61"/>
                <a:gd name="T73" fmla="*/ 15 h 80"/>
                <a:gd name="T74" fmla="*/ 34 w 61"/>
                <a:gd name="T75" fmla="*/ 23 h 80"/>
                <a:gd name="T76" fmla="*/ 36 w 61"/>
                <a:gd name="T77" fmla="*/ 24 h 80"/>
                <a:gd name="T78" fmla="*/ 38 w 61"/>
                <a:gd name="T79" fmla="*/ 25 h 80"/>
                <a:gd name="T80" fmla="*/ 39 w 61"/>
                <a:gd name="T81" fmla="*/ 24 h 80"/>
                <a:gd name="T82" fmla="*/ 40 w 61"/>
                <a:gd name="T83" fmla="*/ 23 h 80"/>
                <a:gd name="T84" fmla="*/ 40 w 61"/>
                <a:gd name="T85" fmla="*/ 21 h 80"/>
                <a:gd name="T86" fmla="*/ 39 w 61"/>
                <a:gd name="T87" fmla="*/ 19 h 80"/>
                <a:gd name="T88" fmla="*/ 37 w 61"/>
                <a:gd name="T89" fmla="*/ 18 h 80"/>
                <a:gd name="T90" fmla="*/ 35 w 61"/>
                <a:gd name="T91" fmla="*/ 19 h 80"/>
                <a:gd name="T92" fmla="*/ 34 w 61"/>
                <a:gd name="T93" fmla="*/ 19 h 80"/>
                <a:gd name="T94" fmla="*/ 33 w 61"/>
                <a:gd name="T95" fmla="*/ 21 h 80"/>
                <a:gd name="T96" fmla="*/ 38 w 61"/>
                <a:gd name="T97" fmla="*/ 20 h 80"/>
                <a:gd name="T98" fmla="*/ 36 w 61"/>
                <a:gd name="T99" fmla="*/ 22 h 80"/>
                <a:gd name="T100" fmla="*/ 45 w 61"/>
                <a:gd name="T101" fmla="*/ 19 h 80"/>
                <a:gd name="T102" fmla="*/ 44 w 61"/>
                <a:gd name="T103" fmla="*/ 22 h 80"/>
                <a:gd name="T104" fmla="*/ 43 w 61"/>
                <a:gd name="T105" fmla="*/ 24 h 80"/>
                <a:gd name="T106" fmla="*/ 44 w 61"/>
                <a:gd name="T107" fmla="*/ 27 h 80"/>
                <a:gd name="T108" fmla="*/ 46 w 61"/>
                <a:gd name="T109" fmla="*/ 29 h 80"/>
                <a:gd name="T110" fmla="*/ 49 w 61"/>
                <a:gd name="T111" fmla="*/ 29 h 80"/>
                <a:gd name="T112" fmla="*/ 51 w 61"/>
                <a:gd name="T113" fmla="*/ 28 h 80"/>
                <a:gd name="T114" fmla="*/ 53 w 61"/>
                <a:gd name="T115" fmla="*/ 26 h 80"/>
                <a:gd name="T116" fmla="*/ 53 w 61"/>
                <a:gd name="T117" fmla="*/ 23 h 80"/>
                <a:gd name="T118" fmla="*/ 51 w 61"/>
                <a:gd name="T119" fmla="*/ 20 h 80"/>
                <a:gd name="T120" fmla="*/ 48 w 61"/>
                <a:gd name="T121" fmla="*/ 19 h 80"/>
                <a:gd name="T122" fmla="*/ 46 w 61"/>
                <a:gd name="T123" fmla="*/ 2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 h="80">
                  <a:moveTo>
                    <a:pt x="60" y="78"/>
                  </a:moveTo>
                  <a:cubicBezTo>
                    <a:pt x="60" y="74"/>
                    <a:pt x="60" y="74"/>
                    <a:pt x="60" y="74"/>
                  </a:cubicBezTo>
                  <a:cubicBezTo>
                    <a:pt x="59" y="70"/>
                    <a:pt x="58" y="67"/>
                    <a:pt x="57" y="65"/>
                  </a:cubicBezTo>
                  <a:cubicBezTo>
                    <a:pt x="57" y="65"/>
                    <a:pt x="57" y="64"/>
                    <a:pt x="56" y="63"/>
                  </a:cubicBezTo>
                  <a:cubicBezTo>
                    <a:pt x="56" y="62"/>
                    <a:pt x="56" y="62"/>
                    <a:pt x="57" y="62"/>
                  </a:cubicBezTo>
                  <a:cubicBezTo>
                    <a:pt x="57" y="61"/>
                    <a:pt x="57" y="61"/>
                    <a:pt x="56" y="60"/>
                  </a:cubicBezTo>
                  <a:cubicBezTo>
                    <a:pt x="52" y="54"/>
                    <a:pt x="52" y="54"/>
                    <a:pt x="52" y="54"/>
                  </a:cubicBezTo>
                  <a:cubicBezTo>
                    <a:pt x="51" y="54"/>
                    <a:pt x="51" y="54"/>
                    <a:pt x="51" y="54"/>
                  </a:cubicBezTo>
                  <a:cubicBezTo>
                    <a:pt x="50" y="53"/>
                    <a:pt x="50" y="52"/>
                    <a:pt x="50" y="52"/>
                  </a:cubicBezTo>
                  <a:cubicBezTo>
                    <a:pt x="50" y="50"/>
                    <a:pt x="52" y="47"/>
                    <a:pt x="53" y="44"/>
                  </a:cubicBezTo>
                  <a:cubicBezTo>
                    <a:pt x="55" y="41"/>
                    <a:pt x="58" y="36"/>
                    <a:pt x="59" y="30"/>
                  </a:cubicBezTo>
                  <a:cubicBezTo>
                    <a:pt x="60" y="23"/>
                    <a:pt x="58" y="12"/>
                    <a:pt x="52" y="6"/>
                  </a:cubicBezTo>
                  <a:cubicBezTo>
                    <a:pt x="46" y="2"/>
                    <a:pt x="42" y="1"/>
                    <a:pt x="36" y="0"/>
                  </a:cubicBezTo>
                  <a:cubicBezTo>
                    <a:pt x="35" y="0"/>
                    <a:pt x="34" y="0"/>
                    <a:pt x="33" y="0"/>
                  </a:cubicBezTo>
                  <a:cubicBezTo>
                    <a:pt x="27" y="0"/>
                    <a:pt x="12" y="2"/>
                    <a:pt x="8" y="14"/>
                  </a:cubicBezTo>
                  <a:cubicBezTo>
                    <a:pt x="6" y="19"/>
                    <a:pt x="6" y="23"/>
                    <a:pt x="7" y="25"/>
                  </a:cubicBezTo>
                  <a:cubicBezTo>
                    <a:pt x="7" y="26"/>
                    <a:pt x="7" y="26"/>
                    <a:pt x="7" y="26"/>
                  </a:cubicBezTo>
                  <a:cubicBezTo>
                    <a:pt x="7" y="27"/>
                    <a:pt x="8" y="27"/>
                    <a:pt x="8" y="27"/>
                  </a:cubicBezTo>
                  <a:cubicBezTo>
                    <a:pt x="7" y="28"/>
                    <a:pt x="6" y="30"/>
                    <a:pt x="5" y="31"/>
                  </a:cubicBezTo>
                  <a:cubicBezTo>
                    <a:pt x="3" y="33"/>
                    <a:pt x="3" y="33"/>
                    <a:pt x="3" y="33"/>
                  </a:cubicBezTo>
                  <a:cubicBezTo>
                    <a:pt x="3" y="33"/>
                    <a:pt x="3" y="34"/>
                    <a:pt x="2" y="34"/>
                  </a:cubicBezTo>
                  <a:cubicBezTo>
                    <a:pt x="1" y="36"/>
                    <a:pt x="0" y="37"/>
                    <a:pt x="0" y="39"/>
                  </a:cubicBezTo>
                  <a:cubicBezTo>
                    <a:pt x="0" y="41"/>
                    <a:pt x="2" y="41"/>
                    <a:pt x="4" y="42"/>
                  </a:cubicBezTo>
                  <a:cubicBezTo>
                    <a:pt x="4" y="42"/>
                    <a:pt x="5" y="42"/>
                    <a:pt x="5" y="42"/>
                  </a:cubicBezTo>
                  <a:cubicBezTo>
                    <a:pt x="5" y="42"/>
                    <a:pt x="5" y="42"/>
                    <a:pt x="5" y="43"/>
                  </a:cubicBezTo>
                  <a:cubicBezTo>
                    <a:pt x="4" y="44"/>
                    <a:pt x="4" y="44"/>
                    <a:pt x="4" y="45"/>
                  </a:cubicBezTo>
                  <a:cubicBezTo>
                    <a:pt x="4" y="45"/>
                    <a:pt x="5" y="46"/>
                    <a:pt x="5" y="46"/>
                  </a:cubicBezTo>
                  <a:cubicBezTo>
                    <a:pt x="5" y="46"/>
                    <a:pt x="5" y="47"/>
                    <a:pt x="5" y="47"/>
                  </a:cubicBezTo>
                  <a:cubicBezTo>
                    <a:pt x="5" y="48"/>
                    <a:pt x="5" y="48"/>
                    <a:pt x="5" y="49"/>
                  </a:cubicBezTo>
                  <a:cubicBezTo>
                    <a:pt x="6" y="49"/>
                    <a:pt x="7" y="50"/>
                    <a:pt x="6" y="52"/>
                  </a:cubicBezTo>
                  <a:cubicBezTo>
                    <a:pt x="6" y="54"/>
                    <a:pt x="6" y="56"/>
                    <a:pt x="7" y="58"/>
                  </a:cubicBezTo>
                  <a:cubicBezTo>
                    <a:pt x="8" y="59"/>
                    <a:pt x="10" y="59"/>
                    <a:pt x="12" y="60"/>
                  </a:cubicBezTo>
                  <a:cubicBezTo>
                    <a:pt x="13" y="60"/>
                    <a:pt x="15" y="60"/>
                    <a:pt x="16" y="59"/>
                  </a:cubicBezTo>
                  <a:cubicBezTo>
                    <a:pt x="17" y="59"/>
                    <a:pt x="18" y="59"/>
                    <a:pt x="19" y="59"/>
                  </a:cubicBezTo>
                  <a:cubicBezTo>
                    <a:pt x="20" y="59"/>
                    <a:pt x="21" y="60"/>
                    <a:pt x="21" y="60"/>
                  </a:cubicBezTo>
                  <a:cubicBezTo>
                    <a:pt x="23" y="61"/>
                    <a:pt x="24" y="65"/>
                    <a:pt x="24" y="68"/>
                  </a:cubicBezTo>
                  <a:cubicBezTo>
                    <a:pt x="24" y="68"/>
                    <a:pt x="24" y="68"/>
                    <a:pt x="24" y="68"/>
                  </a:cubicBezTo>
                  <a:cubicBezTo>
                    <a:pt x="19" y="73"/>
                    <a:pt x="16" y="77"/>
                    <a:pt x="16" y="77"/>
                  </a:cubicBezTo>
                  <a:cubicBezTo>
                    <a:pt x="15" y="78"/>
                    <a:pt x="15" y="79"/>
                    <a:pt x="16" y="79"/>
                  </a:cubicBezTo>
                  <a:cubicBezTo>
                    <a:pt x="16" y="80"/>
                    <a:pt x="17" y="80"/>
                    <a:pt x="17" y="80"/>
                  </a:cubicBezTo>
                  <a:cubicBezTo>
                    <a:pt x="17" y="80"/>
                    <a:pt x="17" y="80"/>
                    <a:pt x="17" y="80"/>
                  </a:cubicBezTo>
                  <a:cubicBezTo>
                    <a:pt x="18" y="80"/>
                    <a:pt x="18" y="80"/>
                    <a:pt x="18" y="80"/>
                  </a:cubicBezTo>
                  <a:cubicBezTo>
                    <a:pt x="59" y="80"/>
                    <a:pt x="59" y="80"/>
                    <a:pt x="59" y="80"/>
                  </a:cubicBezTo>
                  <a:cubicBezTo>
                    <a:pt x="59" y="80"/>
                    <a:pt x="59" y="80"/>
                    <a:pt x="59" y="80"/>
                  </a:cubicBezTo>
                  <a:cubicBezTo>
                    <a:pt x="60" y="80"/>
                    <a:pt x="61" y="79"/>
                    <a:pt x="61" y="78"/>
                  </a:cubicBezTo>
                  <a:cubicBezTo>
                    <a:pt x="61" y="78"/>
                    <a:pt x="61" y="78"/>
                    <a:pt x="60" y="78"/>
                  </a:cubicBezTo>
                  <a:close/>
                  <a:moveTo>
                    <a:pt x="53" y="60"/>
                  </a:moveTo>
                  <a:cubicBezTo>
                    <a:pt x="50" y="61"/>
                    <a:pt x="43" y="63"/>
                    <a:pt x="37" y="66"/>
                  </a:cubicBezTo>
                  <a:cubicBezTo>
                    <a:pt x="34" y="67"/>
                    <a:pt x="29" y="69"/>
                    <a:pt x="25" y="72"/>
                  </a:cubicBezTo>
                  <a:cubicBezTo>
                    <a:pt x="28" y="69"/>
                    <a:pt x="31" y="66"/>
                    <a:pt x="35" y="64"/>
                  </a:cubicBezTo>
                  <a:cubicBezTo>
                    <a:pt x="42" y="59"/>
                    <a:pt x="48" y="57"/>
                    <a:pt x="50" y="57"/>
                  </a:cubicBezTo>
                  <a:lnTo>
                    <a:pt x="53" y="60"/>
                  </a:lnTo>
                  <a:close/>
                  <a:moveTo>
                    <a:pt x="23" y="57"/>
                  </a:moveTo>
                  <a:cubicBezTo>
                    <a:pt x="21" y="56"/>
                    <a:pt x="19" y="56"/>
                    <a:pt x="16" y="56"/>
                  </a:cubicBezTo>
                  <a:cubicBezTo>
                    <a:pt x="15" y="57"/>
                    <a:pt x="14" y="57"/>
                    <a:pt x="13" y="57"/>
                  </a:cubicBezTo>
                  <a:cubicBezTo>
                    <a:pt x="13" y="57"/>
                    <a:pt x="12" y="57"/>
                    <a:pt x="12" y="57"/>
                  </a:cubicBezTo>
                  <a:cubicBezTo>
                    <a:pt x="11" y="56"/>
                    <a:pt x="10" y="56"/>
                    <a:pt x="9" y="56"/>
                  </a:cubicBezTo>
                  <a:cubicBezTo>
                    <a:pt x="9" y="55"/>
                    <a:pt x="9" y="54"/>
                    <a:pt x="9" y="53"/>
                  </a:cubicBezTo>
                  <a:cubicBezTo>
                    <a:pt x="10" y="50"/>
                    <a:pt x="9" y="48"/>
                    <a:pt x="8" y="47"/>
                  </a:cubicBezTo>
                  <a:cubicBezTo>
                    <a:pt x="8" y="47"/>
                    <a:pt x="8" y="47"/>
                    <a:pt x="8" y="47"/>
                  </a:cubicBezTo>
                  <a:cubicBezTo>
                    <a:pt x="8" y="46"/>
                    <a:pt x="8" y="46"/>
                    <a:pt x="8" y="46"/>
                  </a:cubicBezTo>
                  <a:cubicBezTo>
                    <a:pt x="8" y="45"/>
                    <a:pt x="8" y="45"/>
                    <a:pt x="8" y="45"/>
                  </a:cubicBezTo>
                  <a:cubicBezTo>
                    <a:pt x="8" y="44"/>
                    <a:pt x="7" y="44"/>
                    <a:pt x="7" y="44"/>
                  </a:cubicBezTo>
                  <a:cubicBezTo>
                    <a:pt x="7" y="44"/>
                    <a:pt x="7" y="44"/>
                    <a:pt x="7" y="44"/>
                  </a:cubicBezTo>
                  <a:cubicBezTo>
                    <a:pt x="8" y="43"/>
                    <a:pt x="8" y="42"/>
                    <a:pt x="8" y="41"/>
                  </a:cubicBezTo>
                  <a:cubicBezTo>
                    <a:pt x="8" y="40"/>
                    <a:pt x="7" y="40"/>
                    <a:pt x="5" y="39"/>
                  </a:cubicBezTo>
                  <a:cubicBezTo>
                    <a:pt x="4" y="39"/>
                    <a:pt x="3" y="39"/>
                    <a:pt x="3" y="38"/>
                  </a:cubicBezTo>
                  <a:cubicBezTo>
                    <a:pt x="3" y="38"/>
                    <a:pt x="4" y="37"/>
                    <a:pt x="5" y="36"/>
                  </a:cubicBezTo>
                  <a:cubicBezTo>
                    <a:pt x="5" y="36"/>
                    <a:pt x="5" y="35"/>
                    <a:pt x="6" y="35"/>
                  </a:cubicBezTo>
                  <a:cubicBezTo>
                    <a:pt x="7" y="33"/>
                    <a:pt x="7" y="33"/>
                    <a:pt x="7" y="33"/>
                  </a:cubicBezTo>
                  <a:cubicBezTo>
                    <a:pt x="10" y="30"/>
                    <a:pt x="11" y="29"/>
                    <a:pt x="11" y="28"/>
                  </a:cubicBezTo>
                  <a:cubicBezTo>
                    <a:pt x="11" y="27"/>
                    <a:pt x="10" y="26"/>
                    <a:pt x="10" y="25"/>
                  </a:cubicBezTo>
                  <a:cubicBezTo>
                    <a:pt x="10" y="25"/>
                    <a:pt x="10" y="25"/>
                    <a:pt x="10" y="24"/>
                  </a:cubicBezTo>
                  <a:cubicBezTo>
                    <a:pt x="9" y="23"/>
                    <a:pt x="9" y="21"/>
                    <a:pt x="11" y="15"/>
                  </a:cubicBezTo>
                  <a:cubicBezTo>
                    <a:pt x="14" y="4"/>
                    <a:pt x="27" y="3"/>
                    <a:pt x="33" y="3"/>
                  </a:cubicBezTo>
                  <a:cubicBezTo>
                    <a:pt x="34" y="3"/>
                    <a:pt x="35" y="3"/>
                    <a:pt x="35" y="3"/>
                  </a:cubicBezTo>
                  <a:cubicBezTo>
                    <a:pt x="41" y="4"/>
                    <a:pt x="45" y="5"/>
                    <a:pt x="50" y="9"/>
                  </a:cubicBezTo>
                  <a:cubicBezTo>
                    <a:pt x="55" y="14"/>
                    <a:pt x="57" y="24"/>
                    <a:pt x="56" y="29"/>
                  </a:cubicBezTo>
                  <a:cubicBezTo>
                    <a:pt x="55" y="35"/>
                    <a:pt x="53" y="39"/>
                    <a:pt x="51" y="43"/>
                  </a:cubicBezTo>
                  <a:cubicBezTo>
                    <a:pt x="49" y="46"/>
                    <a:pt x="47" y="49"/>
                    <a:pt x="47" y="52"/>
                  </a:cubicBezTo>
                  <a:cubicBezTo>
                    <a:pt x="47" y="53"/>
                    <a:pt x="47" y="54"/>
                    <a:pt x="48" y="54"/>
                  </a:cubicBezTo>
                  <a:cubicBezTo>
                    <a:pt x="45" y="55"/>
                    <a:pt x="40" y="57"/>
                    <a:pt x="33" y="61"/>
                  </a:cubicBezTo>
                  <a:cubicBezTo>
                    <a:pt x="31" y="63"/>
                    <a:pt x="29" y="64"/>
                    <a:pt x="27" y="66"/>
                  </a:cubicBezTo>
                  <a:cubicBezTo>
                    <a:pt x="27" y="63"/>
                    <a:pt x="26" y="59"/>
                    <a:pt x="23" y="57"/>
                  </a:cubicBezTo>
                  <a:close/>
                  <a:moveTo>
                    <a:pt x="22" y="77"/>
                  </a:moveTo>
                  <a:cubicBezTo>
                    <a:pt x="27" y="74"/>
                    <a:pt x="34" y="70"/>
                    <a:pt x="38" y="68"/>
                  </a:cubicBezTo>
                  <a:cubicBezTo>
                    <a:pt x="44" y="66"/>
                    <a:pt x="49" y="65"/>
                    <a:pt x="53" y="64"/>
                  </a:cubicBezTo>
                  <a:cubicBezTo>
                    <a:pt x="54" y="65"/>
                    <a:pt x="54" y="66"/>
                    <a:pt x="55" y="66"/>
                  </a:cubicBezTo>
                  <a:cubicBezTo>
                    <a:pt x="55" y="67"/>
                    <a:pt x="56" y="71"/>
                    <a:pt x="57" y="75"/>
                  </a:cubicBezTo>
                  <a:cubicBezTo>
                    <a:pt x="57" y="77"/>
                    <a:pt x="57" y="77"/>
                    <a:pt x="57" y="77"/>
                  </a:cubicBezTo>
                  <a:lnTo>
                    <a:pt x="22" y="77"/>
                  </a:lnTo>
                  <a:close/>
                  <a:moveTo>
                    <a:pt x="29" y="14"/>
                  </a:moveTo>
                  <a:cubicBezTo>
                    <a:pt x="29" y="14"/>
                    <a:pt x="29" y="15"/>
                    <a:pt x="28" y="15"/>
                  </a:cubicBezTo>
                  <a:cubicBezTo>
                    <a:pt x="27" y="15"/>
                    <a:pt x="27" y="14"/>
                    <a:pt x="27" y="13"/>
                  </a:cubicBezTo>
                  <a:cubicBezTo>
                    <a:pt x="27" y="13"/>
                    <a:pt x="27" y="12"/>
                    <a:pt x="28" y="12"/>
                  </a:cubicBezTo>
                  <a:cubicBezTo>
                    <a:pt x="29" y="12"/>
                    <a:pt x="29" y="13"/>
                    <a:pt x="29" y="14"/>
                  </a:cubicBezTo>
                  <a:close/>
                  <a:moveTo>
                    <a:pt x="34" y="17"/>
                  </a:moveTo>
                  <a:cubicBezTo>
                    <a:pt x="34" y="17"/>
                    <a:pt x="34" y="17"/>
                    <a:pt x="34" y="17"/>
                  </a:cubicBezTo>
                  <a:cubicBezTo>
                    <a:pt x="34" y="16"/>
                    <a:pt x="33" y="16"/>
                    <a:pt x="33" y="16"/>
                  </a:cubicBezTo>
                  <a:cubicBezTo>
                    <a:pt x="34" y="15"/>
                    <a:pt x="34" y="15"/>
                    <a:pt x="34" y="15"/>
                  </a:cubicBezTo>
                  <a:cubicBezTo>
                    <a:pt x="34" y="15"/>
                    <a:pt x="34" y="15"/>
                    <a:pt x="34" y="15"/>
                  </a:cubicBezTo>
                  <a:cubicBezTo>
                    <a:pt x="34" y="15"/>
                    <a:pt x="34" y="15"/>
                    <a:pt x="35" y="15"/>
                  </a:cubicBezTo>
                  <a:cubicBezTo>
                    <a:pt x="35" y="15"/>
                    <a:pt x="35" y="15"/>
                    <a:pt x="35" y="15"/>
                  </a:cubicBezTo>
                  <a:cubicBezTo>
                    <a:pt x="35" y="15"/>
                    <a:pt x="35" y="15"/>
                    <a:pt x="35" y="15"/>
                  </a:cubicBezTo>
                  <a:cubicBezTo>
                    <a:pt x="35" y="15"/>
                    <a:pt x="35" y="14"/>
                    <a:pt x="35" y="14"/>
                  </a:cubicBezTo>
                  <a:cubicBezTo>
                    <a:pt x="35" y="14"/>
                    <a:pt x="35" y="13"/>
                    <a:pt x="35" y="13"/>
                  </a:cubicBezTo>
                  <a:cubicBezTo>
                    <a:pt x="35" y="13"/>
                    <a:pt x="35" y="13"/>
                    <a:pt x="35" y="13"/>
                  </a:cubicBezTo>
                  <a:cubicBezTo>
                    <a:pt x="35" y="13"/>
                    <a:pt x="35" y="13"/>
                    <a:pt x="35" y="13"/>
                  </a:cubicBezTo>
                  <a:cubicBezTo>
                    <a:pt x="35" y="13"/>
                    <a:pt x="35" y="13"/>
                    <a:pt x="35" y="13"/>
                  </a:cubicBezTo>
                  <a:cubicBezTo>
                    <a:pt x="35" y="13"/>
                    <a:pt x="34" y="13"/>
                    <a:pt x="34" y="13"/>
                  </a:cubicBezTo>
                  <a:cubicBezTo>
                    <a:pt x="34" y="13"/>
                    <a:pt x="34" y="12"/>
                    <a:pt x="34" y="12"/>
                  </a:cubicBezTo>
                  <a:cubicBezTo>
                    <a:pt x="34" y="12"/>
                    <a:pt x="34" y="11"/>
                    <a:pt x="34" y="11"/>
                  </a:cubicBezTo>
                  <a:cubicBezTo>
                    <a:pt x="34" y="11"/>
                    <a:pt x="34" y="11"/>
                    <a:pt x="34" y="11"/>
                  </a:cubicBezTo>
                  <a:cubicBezTo>
                    <a:pt x="35" y="11"/>
                    <a:pt x="35" y="11"/>
                    <a:pt x="34" y="11"/>
                  </a:cubicBezTo>
                  <a:cubicBezTo>
                    <a:pt x="34" y="10"/>
                    <a:pt x="34" y="10"/>
                    <a:pt x="33" y="9"/>
                  </a:cubicBezTo>
                  <a:cubicBezTo>
                    <a:pt x="33" y="9"/>
                    <a:pt x="33" y="9"/>
                    <a:pt x="33" y="9"/>
                  </a:cubicBezTo>
                  <a:cubicBezTo>
                    <a:pt x="33" y="9"/>
                    <a:pt x="33" y="9"/>
                    <a:pt x="33" y="9"/>
                  </a:cubicBezTo>
                  <a:cubicBezTo>
                    <a:pt x="33" y="9"/>
                    <a:pt x="33" y="9"/>
                    <a:pt x="33" y="9"/>
                  </a:cubicBezTo>
                  <a:cubicBezTo>
                    <a:pt x="33" y="9"/>
                    <a:pt x="32" y="9"/>
                    <a:pt x="32" y="9"/>
                  </a:cubicBezTo>
                  <a:cubicBezTo>
                    <a:pt x="32" y="9"/>
                    <a:pt x="32" y="9"/>
                    <a:pt x="32" y="9"/>
                  </a:cubicBezTo>
                  <a:cubicBezTo>
                    <a:pt x="32" y="9"/>
                    <a:pt x="31" y="8"/>
                    <a:pt x="32" y="8"/>
                  </a:cubicBezTo>
                  <a:cubicBezTo>
                    <a:pt x="32" y="8"/>
                    <a:pt x="32" y="8"/>
                    <a:pt x="32" y="8"/>
                  </a:cubicBezTo>
                  <a:cubicBezTo>
                    <a:pt x="32" y="8"/>
                    <a:pt x="32" y="8"/>
                    <a:pt x="32" y="7"/>
                  </a:cubicBezTo>
                  <a:cubicBezTo>
                    <a:pt x="31" y="7"/>
                    <a:pt x="30" y="7"/>
                    <a:pt x="30" y="7"/>
                  </a:cubicBezTo>
                  <a:cubicBezTo>
                    <a:pt x="30" y="7"/>
                    <a:pt x="30" y="7"/>
                    <a:pt x="30" y="7"/>
                  </a:cubicBezTo>
                  <a:cubicBezTo>
                    <a:pt x="30" y="7"/>
                    <a:pt x="30" y="7"/>
                    <a:pt x="30" y="7"/>
                  </a:cubicBezTo>
                  <a:cubicBezTo>
                    <a:pt x="29" y="7"/>
                    <a:pt x="29" y="7"/>
                    <a:pt x="29" y="7"/>
                  </a:cubicBezTo>
                  <a:cubicBezTo>
                    <a:pt x="29" y="8"/>
                    <a:pt x="29" y="8"/>
                    <a:pt x="29" y="8"/>
                  </a:cubicBezTo>
                  <a:cubicBezTo>
                    <a:pt x="28" y="8"/>
                    <a:pt x="28" y="7"/>
                    <a:pt x="28" y="7"/>
                  </a:cubicBezTo>
                  <a:cubicBezTo>
                    <a:pt x="28" y="7"/>
                    <a:pt x="28" y="7"/>
                    <a:pt x="28" y="7"/>
                  </a:cubicBezTo>
                  <a:cubicBezTo>
                    <a:pt x="28" y="7"/>
                    <a:pt x="28" y="7"/>
                    <a:pt x="27" y="7"/>
                  </a:cubicBezTo>
                  <a:cubicBezTo>
                    <a:pt x="27" y="7"/>
                    <a:pt x="27" y="7"/>
                    <a:pt x="27" y="7"/>
                  </a:cubicBezTo>
                  <a:cubicBezTo>
                    <a:pt x="27" y="7"/>
                    <a:pt x="26" y="7"/>
                    <a:pt x="26" y="7"/>
                  </a:cubicBezTo>
                  <a:cubicBezTo>
                    <a:pt x="25" y="7"/>
                    <a:pt x="25" y="7"/>
                    <a:pt x="25" y="7"/>
                  </a:cubicBezTo>
                  <a:cubicBezTo>
                    <a:pt x="25" y="7"/>
                    <a:pt x="25" y="8"/>
                    <a:pt x="25" y="8"/>
                  </a:cubicBezTo>
                  <a:cubicBezTo>
                    <a:pt x="26" y="8"/>
                    <a:pt x="25" y="8"/>
                    <a:pt x="25" y="9"/>
                  </a:cubicBezTo>
                  <a:cubicBezTo>
                    <a:pt x="25" y="9"/>
                    <a:pt x="25" y="9"/>
                    <a:pt x="25" y="9"/>
                  </a:cubicBezTo>
                  <a:cubicBezTo>
                    <a:pt x="24" y="9"/>
                    <a:pt x="24" y="9"/>
                    <a:pt x="24" y="8"/>
                  </a:cubicBezTo>
                  <a:cubicBezTo>
                    <a:pt x="24" y="8"/>
                    <a:pt x="24" y="8"/>
                    <a:pt x="24" y="8"/>
                  </a:cubicBezTo>
                  <a:cubicBezTo>
                    <a:pt x="24" y="8"/>
                    <a:pt x="24" y="8"/>
                    <a:pt x="24" y="8"/>
                  </a:cubicBezTo>
                  <a:cubicBezTo>
                    <a:pt x="24" y="8"/>
                    <a:pt x="24" y="8"/>
                    <a:pt x="23" y="8"/>
                  </a:cubicBezTo>
                  <a:cubicBezTo>
                    <a:pt x="23" y="9"/>
                    <a:pt x="23" y="9"/>
                    <a:pt x="22" y="10"/>
                  </a:cubicBezTo>
                  <a:cubicBezTo>
                    <a:pt x="22" y="10"/>
                    <a:pt x="22" y="10"/>
                    <a:pt x="22" y="10"/>
                  </a:cubicBezTo>
                  <a:cubicBezTo>
                    <a:pt x="22" y="10"/>
                    <a:pt x="22" y="10"/>
                    <a:pt x="22" y="10"/>
                  </a:cubicBezTo>
                  <a:cubicBezTo>
                    <a:pt x="23" y="11"/>
                    <a:pt x="23" y="11"/>
                    <a:pt x="23" y="11"/>
                  </a:cubicBezTo>
                  <a:cubicBezTo>
                    <a:pt x="23" y="12"/>
                    <a:pt x="22" y="12"/>
                    <a:pt x="22" y="12"/>
                  </a:cubicBezTo>
                  <a:cubicBezTo>
                    <a:pt x="22" y="12"/>
                    <a:pt x="22" y="12"/>
                    <a:pt x="22" y="12"/>
                  </a:cubicBezTo>
                  <a:cubicBezTo>
                    <a:pt x="22" y="12"/>
                    <a:pt x="22" y="12"/>
                    <a:pt x="22" y="12"/>
                  </a:cubicBezTo>
                  <a:cubicBezTo>
                    <a:pt x="22" y="12"/>
                    <a:pt x="22" y="12"/>
                    <a:pt x="22" y="12"/>
                  </a:cubicBezTo>
                  <a:cubicBezTo>
                    <a:pt x="21" y="12"/>
                    <a:pt x="21" y="12"/>
                    <a:pt x="21" y="12"/>
                  </a:cubicBezTo>
                  <a:cubicBezTo>
                    <a:pt x="21" y="12"/>
                    <a:pt x="21" y="13"/>
                    <a:pt x="21" y="13"/>
                  </a:cubicBezTo>
                  <a:cubicBezTo>
                    <a:pt x="21" y="13"/>
                    <a:pt x="21" y="14"/>
                    <a:pt x="21" y="14"/>
                  </a:cubicBezTo>
                  <a:cubicBezTo>
                    <a:pt x="21" y="14"/>
                    <a:pt x="21" y="14"/>
                    <a:pt x="21" y="14"/>
                  </a:cubicBezTo>
                  <a:cubicBezTo>
                    <a:pt x="21" y="14"/>
                    <a:pt x="22" y="14"/>
                    <a:pt x="22" y="14"/>
                  </a:cubicBezTo>
                  <a:cubicBezTo>
                    <a:pt x="22" y="14"/>
                    <a:pt x="22" y="14"/>
                    <a:pt x="22" y="14"/>
                  </a:cubicBezTo>
                  <a:cubicBezTo>
                    <a:pt x="22" y="14"/>
                    <a:pt x="22" y="14"/>
                    <a:pt x="22" y="14"/>
                  </a:cubicBezTo>
                  <a:cubicBezTo>
                    <a:pt x="22" y="14"/>
                    <a:pt x="22" y="15"/>
                    <a:pt x="23" y="15"/>
                  </a:cubicBezTo>
                  <a:cubicBezTo>
                    <a:pt x="23" y="15"/>
                    <a:pt x="22" y="16"/>
                    <a:pt x="22" y="16"/>
                  </a:cubicBezTo>
                  <a:cubicBezTo>
                    <a:pt x="22" y="16"/>
                    <a:pt x="22" y="16"/>
                    <a:pt x="22" y="16"/>
                  </a:cubicBezTo>
                  <a:cubicBezTo>
                    <a:pt x="22" y="16"/>
                    <a:pt x="22" y="16"/>
                    <a:pt x="22" y="16"/>
                  </a:cubicBezTo>
                  <a:cubicBezTo>
                    <a:pt x="22" y="17"/>
                    <a:pt x="22" y="17"/>
                    <a:pt x="23" y="18"/>
                  </a:cubicBezTo>
                  <a:cubicBezTo>
                    <a:pt x="23" y="18"/>
                    <a:pt x="23" y="18"/>
                    <a:pt x="23" y="18"/>
                  </a:cubicBezTo>
                  <a:cubicBezTo>
                    <a:pt x="23" y="18"/>
                    <a:pt x="23" y="18"/>
                    <a:pt x="23" y="18"/>
                  </a:cubicBezTo>
                  <a:cubicBezTo>
                    <a:pt x="23" y="18"/>
                    <a:pt x="23" y="18"/>
                    <a:pt x="23" y="18"/>
                  </a:cubicBezTo>
                  <a:cubicBezTo>
                    <a:pt x="24" y="18"/>
                    <a:pt x="24" y="18"/>
                    <a:pt x="24" y="18"/>
                  </a:cubicBezTo>
                  <a:cubicBezTo>
                    <a:pt x="24" y="18"/>
                    <a:pt x="24" y="18"/>
                    <a:pt x="24" y="18"/>
                  </a:cubicBezTo>
                  <a:cubicBezTo>
                    <a:pt x="25" y="18"/>
                    <a:pt x="25" y="19"/>
                    <a:pt x="25" y="19"/>
                  </a:cubicBezTo>
                  <a:cubicBezTo>
                    <a:pt x="25" y="19"/>
                    <a:pt x="25" y="19"/>
                    <a:pt x="25" y="19"/>
                  </a:cubicBezTo>
                  <a:cubicBezTo>
                    <a:pt x="25" y="19"/>
                    <a:pt x="25" y="20"/>
                    <a:pt x="25" y="20"/>
                  </a:cubicBezTo>
                  <a:cubicBezTo>
                    <a:pt x="25" y="20"/>
                    <a:pt x="26" y="20"/>
                    <a:pt x="26" y="20"/>
                  </a:cubicBezTo>
                  <a:cubicBezTo>
                    <a:pt x="26" y="20"/>
                    <a:pt x="27" y="20"/>
                    <a:pt x="27" y="20"/>
                  </a:cubicBezTo>
                  <a:cubicBezTo>
                    <a:pt x="27" y="20"/>
                    <a:pt x="27" y="20"/>
                    <a:pt x="27" y="20"/>
                  </a:cubicBezTo>
                  <a:cubicBezTo>
                    <a:pt x="27" y="20"/>
                    <a:pt x="27" y="20"/>
                    <a:pt x="27" y="20"/>
                  </a:cubicBezTo>
                  <a:cubicBezTo>
                    <a:pt x="27" y="20"/>
                    <a:pt x="27" y="19"/>
                    <a:pt x="28" y="19"/>
                  </a:cubicBezTo>
                  <a:cubicBezTo>
                    <a:pt x="28" y="19"/>
                    <a:pt x="28" y="20"/>
                    <a:pt x="28" y="20"/>
                  </a:cubicBezTo>
                  <a:cubicBezTo>
                    <a:pt x="28" y="20"/>
                    <a:pt x="29" y="20"/>
                    <a:pt x="29" y="20"/>
                  </a:cubicBezTo>
                  <a:cubicBezTo>
                    <a:pt x="29" y="20"/>
                    <a:pt x="29" y="20"/>
                    <a:pt x="29" y="20"/>
                  </a:cubicBezTo>
                  <a:cubicBezTo>
                    <a:pt x="29" y="20"/>
                    <a:pt x="29" y="20"/>
                    <a:pt x="29" y="20"/>
                  </a:cubicBezTo>
                  <a:cubicBezTo>
                    <a:pt x="30" y="20"/>
                    <a:pt x="30" y="20"/>
                    <a:pt x="31" y="20"/>
                  </a:cubicBezTo>
                  <a:cubicBezTo>
                    <a:pt x="31" y="20"/>
                    <a:pt x="31" y="20"/>
                    <a:pt x="31" y="20"/>
                  </a:cubicBezTo>
                  <a:cubicBezTo>
                    <a:pt x="31" y="20"/>
                    <a:pt x="31" y="19"/>
                    <a:pt x="31" y="19"/>
                  </a:cubicBezTo>
                  <a:cubicBezTo>
                    <a:pt x="31" y="19"/>
                    <a:pt x="31" y="19"/>
                    <a:pt x="31" y="18"/>
                  </a:cubicBezTo>
                  <a:cubicBezTo>
                    <a:pt x="31" y="18"/>
                    <a:pt x="32" y="18"/>
                    <a:pt x="32" y="18"/>
                  </a:cubicBezTo>
                  <a:cubicBezTo>
                    <a:pt x="32" y="18"/>
                    <a:pt x="32" y="18"/>
                    <a:pt x="32" y="19"/>
                  </a:cubicBezTo>
                  <a:cubicBezTo>
                    <a:pt x="32" y="19"/>
                    <a:pt x="32" y="19"/>
                    <a:pt x="33" y="19"/>
                  </a:cubicBezTo>
                  <a:cubicBezTo>
                    <a:pt x="33" y="19"/>
                    <a:pt x="33" y="19"/>
                    <a:pt x="33" y="19"/>
                  </a:cubicBezTo>
                  <a:cubicBezTo>
                    <a:pt x="33" y="19"/>
                    <a:pt x="33" y="19"/>
                    <a:pt x="33" y="19"/>
                  </a:cubicBezTo>
                  <a:cubicBezTo>
                    <a:pt x="33" y="18"/>
                    <a:pt x="34" y="18"/>
                    <a:pt x="34" y="17"/>
                  </a:cubicBezTo>
                  <a:cubicBezTo>
                    <a:pt x="34" y="17"/>
                    <a:pt x="34" y="17"/>
                    <a:pt x="34" y="17"/>
                  </a:cubicBezTo>
                  <a:close/>
                  <a:moveTo>
                    <a:pt x="28" y="17"/>
                  </a:moveTo>
                  <a:cubicBezTo>
                    <a:pt x="26" y="17"/>
                    <a:pt x="24" y="15"/>
                    <a:pt x="25" y="13"/>
                  </a:cubicBezTo>
                  <a:cubicBezTo>
                    <a:pt x="25" y="11"/>
                    <a:pt x="26" y="10"/>
                    <a:pt x="28" y="10"/>
                  </a:cubicBezTo>
                  <a:cubicBezTo>
                    <a:pt x="30" y="10"/>
                    <a:pt x="32" y="12"/>
                    <a:pt x="31" y="14"/>
                  </a:cubicBezTo>
                  <a:cubicBezTo>
                    <a:pt x="31" y="16"/>
                    <a:pt x="30" y="17"/>
                    <a:pt x="28" y="17"/>
                  </a:cubicBezTo>
                  <a:close/>
                  <a:moveTo>
                    <a:pt x="42" y="14"/>
                  </a:moveTo>
                  <a:cubicBezTo>
                    <a:pt x="41" y="14"/>
                    <a:pt x="41" y="13"/>
                    <a:pt x="42" y="12"/>
                  </a:cubicBezTo>
                  <a:cubicBezTo>
                    <a:pt x="42" y="12"/>
                    <a:pt x="43" y="12"/>
                    <a:pt x="43" y="13"/>
                  </a:cubicBezTo>
                  <a:cubicBezTo>
                    <a:pt x="44" y="13"/>
                    <a:pt x="44" y="14"/>
                    <a:pt x="43" y="14"/>
                  </a:cubicBezTo>
                  <a:cubicBezTo>
                    <a:pt x="43" y="15"/>
                    <a:pt x="42" y="15"/>
                    <a:pt x="42" y="14"/>
                  </a:cubicBezTo>
                  <a:close/>
                  <a:moveTo>
                    <a:pt x="37" y="13"/>
                  </a:moveTo>
                  <a:cubicBezTo>
                    <a:pt x="37" y="13"/>
                    <a:pt x="37" y="13"/>
                    <a:pt x="37" y="13"/>
                  </a:cubicBezTo>
                  <a:cubicBezTo>
                    <a:pt x="38" y="13"/>
                    <a:pt x="38" y="13"/>
                    <a:pt x="38" y="13"/>
                  </a:cubicBezTo>
                  <a:cubicBezTo>
                    <a:pt x="38" y="14"/>
                    <a:pt x="38" y="14"/>
                    <a:pt x="38" y="14"/>
                  </a:cubicBezTo>
                  <a:cubicBezTo>
                    <a:pt x="38" y="14"/>
                    <a:pt x="38" y="14"/>
                    <a:pt x="38" y="14"/>
                  </a:cubicBezTo>
                  <a:cubicBezTo>
                    <a:pt x="38" y="14"/>
                    <a:pt x="37" y="15"/>
                    <a:pt x="37" y="15"/>
                  </a:cubicBezTo>
                  <a:cubicBezTo>
                    <a:pt x="37" y="15"/>
                    <a:pt x="37" y="15"/>
                    <a:pt x="37" y="15"/>
                  </a:cubicBezTo>
                  <a:cubicBezTo>
                    <a:pt x="37" y="15"/>
                    <a:pt x="38" y="16"/>
                    <a:pt x="38" y="16"/>
                  </a:cubicBezTo>
                  <a:cubicBezTo>
                    <a:pt x="38" y="16"/>
                    <a:pt x="38" y="16"/>
                    <a:pt x="38" y="16"/>
                  </a:cubicBezTo>
                  <a:cubicBezTo>
                    <a:pt x="38" y="16"/>
                    <a:pt x="38" y="16"/>
                    <a:pt x="38" y="16"/>
                  </a:cubicBezTo>
                  <a:cubicBezTo>
                    <a:pt x="38" y="16"/>
                    <a:pt x="38" y="16"/>
                    <a:pt x="38" y="16"/>
                  </a:cubicBezTo>
                  <a:cubicBezTo>
                    <a:pt x="39" y="16"/>
                    <a:pt x="39" y="16"/>
                    <a:pt x="39" y="16"/>
                  </a:cubicBezTo>
                  <a:cubicBezTo>
                    <a:pt x="39" y="17"/>
                    <a:pt x="39" y="17"/>
                    <a:pt x="39" y="17"/>
                  </a:cubicBezTo>
                  <a:cubicBezTo>
                    <a:pt x="39" y="17"/>
                    <a:pt x="39" y="17"/>
                    <a:pt x="39" y="17"/>
                  </a:cubicBezTo>
                  <a:cubicBezTo>
                    <a:pt x="39" y="17"/>
                    <a:pt x="39" y="18"/>
                    <a:pt x="39" y="18"/>
                  </a:cubicBezTo>
                  <a:cubicBezTo>
                    <a:pt x="39" y="18"/>
                    <a:pt x="39" y="18"/>
                    <a:pt x="39" y="18"/>
                  </a:cubicBezTo>
                  <a:cubicBezTo>
                    <a:pt x="40" y="18"/>
                    <a:pt x="40" y="18"/>
                    <a:pt x="40" y="18"/>
                  </a:cubicBezTo>
                  <a:cubicBezTo>
                    <a:pt x="41" y="18"/>
                    <a:pt x="41" y="18"/>
                    <a:pt x="41" y="18"/>
                  </a:cubicBezTo>
                  <a:cubicBezTo>
                    <a:pt x="41" y="18"/>
                    <a:pt x="41" y="18"/>
                    <a:pt x="41" y="18"/>
                  </a:cubicBezTo>
                  <a:cubicBezTo>
                    <a:pt x="41" y="18"/>
                    <a:pt x="41" y="18"/>
                    <a:pt x="42" y="18"/>
                  </a:cubicBezTo>
                  <a:cubicBezTo>
                    <a:pt x="42" y="18"/>
                    <a:pt x="42" y="18"/>
                    <a:pt x="42" y="18"/>
                  </a:cubicBezTo>
                  <a:cubicBezTo>
                    <a:pt x="42" y="18"/>
                    <a:pt x="42" y="18"/>
                    <a:pt x="42" y="18"/>
                  </a:cubicBezTo>
                  <a:cubicBezTo>
                    <a:pt x="42" y="19"/>
                    <a:pt x="42" y="19"/>
                    <a:pt x="42" y="19"/>
                  </a:cubicBezTo>
                  <a:cubicBezTo>
                    <a:pt x="42" y="19"/>
                    <a:pt x="42" y="19"/>
                    <a:pt x="42" y="19"/>
                  </a:cubicBezTo>
                  <a:cubicBezTo>
                    <a:pt x="42" y="19"/>
                    <a:pt x="42" y="19"/>
                    <a:pt x="42" y="19"/>
                  </a:cubicBezTo>
                  <a:cubicBezTo>
                    <a:pt x="43" y="19"/>
                    <a:pt x="43" y="19"/>
                    <a:pt x="44" y="19"/>
                  </a:cubicBezTo>
                  <a:cubicBezTo>
                    <a:pt x="44" y="19"/>
                    <a:pt x="44" y="19"/>
                    <a:pt x="44" y="19"/>
                  </a:cubicBezTo>
                  <a:cubicBezTo>
                    <a:pt x="44" y="18"/>
                    <a:pt x="44" y="18"/>
                    <a:pt x="44" y="18"/>
                  </a:cubicBezTo>
                  <a:cubicBezTo>
                    <a:pt x="44" y="18"/>
                    <a:pt x="44" y="18"/>
                    <a:pt x="44" y="18"/>
                  </a:cubicBezTo>
                  <a:cubicBezTo>
                    <a:pt x="45" y="17"/>
                    <a:pt x="45" y="17"/>
                    <a:pt x="45" y="18"/>
                  </a:cubicBezTo>
                  <a:cubicBezTo>
                    <a:pt x="45" y="18"/>
                    <a:pt x="45" y="18"/>
                    <a:pt x="45" y="18"/>
                  </a:cubicBezTo>
                  <a:cubicBezTo>
                    <a:pt x="45" y="18"/>
                    <a:pt x="45" y="18"/>
                    <a:pt x="45" y="18"/>
                  </a:cubicBezTo>
                  <a:cubicBezTo>
                    <a:pt x="45" y="18"/>
                    <a:pt x="45" y="18"/>
                    <a:pt x="45" y="18"/>
                  </a:cubicBezTo>
                  <a:cubicBezTo>
                    <a:pt x="45" y="18"/>
                    <a:pt x="45" y="18"/>
                    <a:pt x="46" y="18"/>
                  </a:cubicBezTo>
                  <a:cubicBezTo>
                    <a:pt x="46" y="18"/>
                    <a:pt x="46" y="18"/>
                    <a:pt x="46" y="17"/>
                  </a:cubicBezTo>
                  <a:cubicBezTo>
                    <a:pt x="46" y="17"/>
                    <a:pt x="46" y="17"/>
                    <a:pt x="47" y="17"/>
                  </a:cubicBezTo>
                  <a:cubicBezTo>
                    <a:pt x="47" y="17"/>
                    <a:pt x="47" y="17"/>
                    <a:pt x="47" y="17"/>
                  </a:cubicBezTo>
                  <a:cubicBezTo>
                    <a:pt x="47" y="17"/>
                    <a:pt x="47" y="17"/>
                    <a:pt x="47" y="17"/>
                  </a:cubicBezTo>
                  <a:cubicBezTo>
                    <a:pt x="47" y="16"/>
                    <a:pt x="47" y="16"/>
                    <a:pt x="47" y="16"/>
                  </a:cubicBezTo>
                  <a:cubicBezTo>
                    <a:pt x="47" y="16"/>
                    <a:pt x="46" y="16"/>
                    <a:pt x="46" y="16"/>
                  </a:cubicBezTo>
                  <a:cubicBezTo>
                    <a:pt x="46" y="16"/>
                    <a:pt x="46" y="16"/>
                    <a:pt x="46" y="16"/>
                  </a:cubicBezTo>
                  <a:cubicBezTo>
                    <a:pt x="47" y="15"/>
                    <a:pt x="47" y="15"/>
                    <a:pt x="47" y="15"/>
                  </a:cubicBezTo>
                  <a:cubicBezTo>
                    <a:pt x="47" y="16"/>
                    <a:pt x="47" y="16"/>
                    <a:pt x="47" y="15"/>
                  </a:cubicBezTo>
                  <a:cubicBezTo>
                    <a:pt x="48" y="15"/>
                    <a:pt x="48" y="15"/>
                    <a:pt x="48" y="15"/>
                  </a:cubicBezTo>
                  <a:cubicBezTo>
                    <a:pt x="48" y="15"/>
                    <a:pt x="48" y="14"/>
                    <a:pt x="48" y="14"/>
                  </a:cubicBezTo>
                  <a:cubicBezTo>
                    <a:pt x="48" y="14"/>
                    <a:pt x="48" y="14"/>
                    <a:pt x="48" y="14"/>
                  </a:cubicBezTo>
                  <a:cubicBezTo>
                    <a:pt x="48" y="14"/>
                    <a:pt x="48" y="14"/>
                    <a:pt x="48" y="14"/>
                  </a:cubicBezTo>
                  <a:cubicBezTo>
                    <a:pt x="48" y="14"/>
                    <a:pt x="48" y="14"/>
                    <a:pt x="48" y="14"/>
                  </a:cubicBezTo>
                  <a:cubicBezTo>
                    <a:pt x="47" y="14"/>
                    <a:pt x="47" y="13"/>
                    <a:pt x="47" y="13"/>
                  </a:cubicBezTo>
                  <a:cubicBezTo>
                    <a:pt x="47" y="13"/>
                    <a:pt x="47" y="13"/>
                    <a:pt x="47" y="13"/>
                  </a:cubicBezTo>
                  <a:cubicBezTo>
                    <a:pt x="47" y="13"/>
                    <a:pt x="47" y="12"/>
                    <a:pt x="47" y="12"/>
                  </a:cubicBezTo>
                  <a:cubicBezTo>
                    <a:pt x="48" y="12"/>
                    <a:pt x="48" y="12"/>
                    <a:pt x="48" y="12"/>
                  </a:cubicBezTo>
                  <a:cubicBezTo>
                    <a:pt x="48" y="12"/>
                    <a:pt x="48" y="12"/>
                    <a:pt x="48" y="12"/>
                  </a:cubicBezTo>
                  <a:cubicBezTo>
                    <a:pt x="48" y="11"/>
                    <a:pt x="47" y="11"/>
                    <a:pt x="47" y="11"/>
                  </a:cubicBezTo>
                  <a:cubicBezTo>
                    <a:pt x="47" y="11"/>
                    <a:pt x="47" y="11"/>
                    <a:pt x="47" y="11"/>
                  </a:cubicBezTo>
                  <a:cubicBezTo>
                    <a:pt x="47" y="11"/>
                    <a:pt x="47" y="10"/>
                    <a:pt x="47" y="10"/>
                  </a:cubicBezTo>
                  <a:cubicBezTo>
                    <a:pt x="47" y="10"/>
                    <a:pt x="47" y="10"/>
                    <a:pt x="47" y="11"/>
                  </a:cubicBezTo>
                  <a:cubicBezTo>
                    <a:pt x="46" y="11"/>
                    <a:pt x="46" y="11"/>
                    <a:pt x="46" y="10"/>
                  </a:cubicBezTo>
                  <a:cubicBezTo>
                    <a:pt x="46" y="10"/>
                    <a:pt x="46" y="10"/>
                    <a:pt x="46" y="10"/>
                  </a:cubicBezTo>
                  <a:cubicBezTo>
                    <a:pt x="46" y="10"/>
                    <a:pt x="46" y="9"/>
                    <a:pt x="46" y="9"/>
                  </a:cubicBezTo>
                  <a:cubicBezTo>
                    <a:pt x="46" y="9"/>
                    <a:pt x="46" y="9"/>
                    <a:pt x="46" y="9"/>
                  </a:cubicBezTo>
                  <a:cubicBezTo>
                    <a:pt x="46" y="9"/>
                    <a:pt x="46" y="9"/>
                    <a:pt x="46" y="9"/>
                  </a:cubicBezTo>
                  <a:cubicBezTo>
                    <a:pt x="46" y="9"/>
                    <a:pt x="45" y="9"/>
                    <a:pt x="45" y="8"/>
                  </a:cubicBezTo>
                  <a:cubicBezTo>
                    <a:pt x="45" y="8"/>
                    <a:pt x="44" y="8"/>
                    <a:pt x="44" y="8"/>
                  </a:cubicBezTo>
                  <a:cubicBezTo>
                    <a:pt x="44" y="8"/>
                    <a:pt x="44" y="9"/>
                    <a:pt x="44" y="9"/>
                  </a:cubicBezTo>
                  <a:cubicBezTo>
                    <a:pt x="44" y="9"/>
                    <a:pt x="44" y="9"/>
                    <a:pt x="44" y="9"/>
                  </a:cubicBezTo>
                  <a:cubicBezTo>
                    <a:pt x="43" y="9"/>
                    <a:pt x="43" y="9"/>
                    <a:pt x="43" y="9"/>
                  </a:cubicBezTo>
                  <a:cubicBezTo>
                    <a:pt x="43" y="9"/>
                    <a:pt x="43" y="9"/>
                    <a:pt x="43" y="8"/>
                  </a:cubicBezTo>
                  <a:cubicBezTo>
                    <a:pt x="43" y="8"/>
                    <a:pt x="43" y="8"/>
                    <a:pt x="43" y="8"/>
                  </a:cubicBezTo>
                  <a:cubicBezTo>
                    <a:pt x="43" y="8"/>
                    <a:pt x="43" y="8"/>
                    <a:pt x="43" y="8"/>
                  </a:cubicBezTo>
                  <a:cubicBezTo>
                    <a:pt x="43" y="8"/>
                    <a:pt x="43" y="8"/>
                    <a:pt x="43" y="8"/>
                  </a:cubicBezTo>
                  <a:cubicBezTo>
                    <a:pt x="42" y="8"/>
                    <a:pt x="42" y="8"/>
                    <a:pt x="41" y="8"/>
                  </a:cubicBezTo>
                  <a:cubicBezTo>
                    <a:pt x="41" y="8"/>
                    <a:pt x="41" y="8"/>
                    <a:pt x="41" y="8"/>
                  </a:cubicBezTo>
                  <a:cubicBezTo>
                    <a:pt x="41" y="8"/>
                    <a:pt x="41" y="8"/>
                    <a:pt x="41" y="9"/>
                  </a:cubicBezTo>
                  <a:cubicBezTo>
                    <a:pt x="41" y="9"/>
                    <a:pt x="41" y="9"/>
                    <a:pt x="41" y="9"/>
                  </a:cubicBezTo>
                  <a:cubicBezTo>
                    <a:pt x="41"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39" y="9"/>
                    <a:pt x="39" y="9"/>
                    <a:pt x="39" y="9"/>
                  </a:cubicBezTo>
                  <a:cubicBezTo>
                    <a:pt x="39" y="9"/>
                    <a:pt x="39" y="10"/>
                    <a:pt x="38" y="10"/>
                  </a:cubicBezTo>
                  <a:cubicBezTo>
                    <a:pt x="38" y="10"/>
                    <a:pt x="38" y="10"/>
                    <a:pt x="38" y="10"/>
                  </a:cubicBezTo>
                  <a:cubicBezTo>
                    <a:pt x="38" y="10"/>
                    <a:pt x="38" y="10"/>
                    <a:pt x="38" y="10"/>
                  </a:cubicBezTo>
                  <a:cubicBezTo>
                    <a:pt x="38" y="10"/>
                    <a:pt x="39" y="10"/>
                    <a:pt x="39" y="10"/>
                  </a:cubicBezTo>
                  <a:cubicBezTo>
                    <a:pt x="39" y="10"/>
                    <a:pt x="39" y="10"/>
                    <a:pt x="39" y="10"/>
                  </a:cubicBezTo>
                  <a:cubicBezTo>
                    <a:pt x="39" y="11"/>
                    <a:pt x="39" y="11"/>
                    <a:pt x="39" y="11"/>
                  </a:cubicBezTo>
                  <a:cubicBezTo>
                    <a:pt x="39" y="11"/>
                    <a:pt x="38" y="11"/>
                    <a:pt x="38" y="11"/>
                  </a:cubicBezTo>
                  <a:cubicBezTo>
                    <a:pt x="38" y="11"/>
                    <a:pt x="38" y="11"/>
                    <a:pt x="38" y="11"/>
                  </a:cubicBezTo>
                  <a:cubicBezTo>
                    <a:pt x="38" y="11"/>
                    <a:pt x="38" y="11"/>
                    <a:pt x="37" y="12"/>
                  </a:cubicBezTo>
                  <a:cubicBezTo>
                    <a:pt x="37" y="12"/>
                    <a:pt x="37" y="12"/>
                    <a:pt x="37" y="13"/>
                  </a:cubicBezTo>
                  <a:cubicBezTo>
                    <a:pt x="37" y="13"/>
                    <a:pt x="37" y="13"/>
                    <a:pt x="37" y="13"/>
                  </a:cubicBezTo>
                  <a:cubicBezTo>
                    <a:pt x="37" y="13"/>
                    <a:pt x="37" y="13"/>
                    <a:pt x="37" y="13"/>
                  </a:cubicBezTo>
                  <a:close/>
                  <a:moveTo>
                    <a:pt x="41" y="11"/>
                  </a:moveTo>
                  <a:cubicBezTo>
                    <a:pt x="42" y="10"/>
                    <a:pt x="44" y="10"/>
                    <a:pt x="45" y="12"/>
                  </a:cubicBezTo>
                  <a:cubicBezTo>
                    <a:pt x="45" y="13"/>
                    <a:pt x="45" y="14"/>
                    <a:pt x="44" y="15"/>
                  </a:cubicBezTo>
                  <a:cubicBezTo>
                    <a:pt x="43" y="16"/>
                    <a:pt x="41" y="16"/>
                    <a:pt x="40" y="15"/>
                  </a:cubicBezTo>
                  <a:cubicBezTo>
                    <a:pt x="39" y="14"/>
                    <a:pt x="40" y="12"/>
                    <a:pt x="41" y="11"/>
                  </a:cubicBezTo>
                  <a:close/>
                  <a:moveTo>
                    <a:pt x="33" y="22"/>
                  </a:moveTo>
                  <a:cubicBezTo>
                    <a:pt x="33" y="22"/>
                    <a:pt x="33" y="22"/>
                    <a:pt x="33" y="22"/>
                  </a:cubicBezTo>
                  <a:cubicBezTo>
                    <a:pt x="33" y="22"/>
                    <a:pt x="33" y="22"/>
                    <a:pt x="33" y="22"/>
                  </a:cubicBezTo>
                  <a:cubicBezTo>
                    <a:pt x="33" y="23"/>
                    <a:pt x="33" y="23"/>
                    <a:pt x="34" y="23"/>
                  </a:cubicBezTo>
                  <a:cubicBezTo>
                    <a:pt x="34" y="23"/>
                    <a:pt x="34" y="23"/>
                    <a:pt x="34" y="23"/>
                  </a:cubicBezTo>
                  <a:cubicBezTo>
                    <a:pt x="34" y="23"/>
                    <a:pt x="34" y="23"/>
                    <a:pt x="34" y="23"/>
                  </a:cubicBezTo>
                  <a:cubicBezTo>
                    <a:pt x="34" y="23"/>
                    <a:pt x="34" y="23"/>
                    <a:pt x="34" y="23"/>
                  </a:cubicBezTo>
                  <a:cubicBezTo>
                    <a:pt x="34" y="23"/>
                    <a:pt x="34" y="23"/>
                    <a:pt x="34" y="23"/>
                  </a:cubicBezTo>
                  <a:cubicBezTo>
                    <a:pt x="35" y="23"/>
                    <a:pt x="35" y="24"/>
                    <a:pt x="34" y="24"/>
                  </a:cubicBezTo>
                  <a:cubicBezTo>
                    <a:pt x="34" y="24"/>
                    <a:pt x="34" y="24"/>
                    <a:pt x="34" y="24"/>
                  </a:cubicBezTo>
                  <a:cubicBezTo>
                    <a:pt x="34" y="24"/>
                    <a:pt x="34" y="24"/>
                    <a:pt x="34" y="24"/>
                  </a:cubicBezTo>
                  <a:cubicBezTo>
                    <a:pt x="34" y="24"/>
                    <a:pt x="34" y="24"/>
                    <a:pt x="34" y="24"/>
                  </a:cubicBezTo>
                  <a:cubicBezTo>
                    <a:pt x="35" y="24"/>
                    <a:pt x="35" y="24"/>
                    <a:pt x="35" y="25"/>
                  </a:cubicBezTo>
                  <a:cubicBezTo>
                    <a:pt x="35" y="25"/>
                    <a:pt x="35" y="25"/>
                    <a:pt x="35" y="25"/>
                  </a:cubicBezTo>
                  <a:cubicBezTo>
                    <a:pt x="35" y="25"/>
                    <a:pt x="35" y="24"/>
                    <a:pt x="36" y="24"/>
                  </a:cubicBezTo>
                  <a:cubicBezTo>
                    <a:pt x="36" y="24"/>
                    <a:pt x="36" y="24"/>
                    <a:pt x="36" y="24"/>
                  </a:cubicBezTo>
                  <a:cubicBezTo>
                    <a:pt x="36" y="24"/>
                    <a:pt x="36" y="24"/>
                    <a:pt x="36" y="24"/>
                  </a:cubicBezTo>
                  <a:cubicBezTo>
                    <a:pt x="36" y="24"/>
                    <a:pt x="36" y="24"/>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8" y="25"/>
                    <a:pt x="38" y="25"/>
                  </a:cubicBezTo>
                  <a:cubicBezTo>
                    <a:pt x="38" y="25"/>
                    <a:pt x="38" y="25"/>
                    <a:pt x="38" y="24"/>
                  </a:cubicBezTo>
                  <a:cubicBezTo>
                    <a:pt x="38" y="24"/>
                    <a:pt x="38" y="24"/>
                    <a:pt x="38" y="24"/>
                  </a:cubicBezTo>
                  <a:cubicBezTo>
                    <a:pt x="38" y="24"/>
                    <a:pt x="38" y="24"/>
                    <a:pt x="38" y="24"/>
                  </a:cubicBezTo>
                  <a:cubicBezTo>
                    <a:pt x="38" y="24"/>
                    <a:pt x="38" y="24"/>
                    <a:pt x="38" y="24"/>
                  </a:cubicBezTo>
                  <a:cubicBezTo>
                    <a:pt x="38" y="24"/>
                    <a:pt x="38" y="24"/>
                    <a:pt x="38" y="24"/>
                  </a:cubicBezTo>
                  <a:cubicBezTo>
                    <a:pt x="38" y="24"/>
                    <a:pt x="38" y="24"/>
                    <a:pt x="38" y="24"/>
                  </a:cubicBezTo>
                  <a:cubicBezTo>
                    <a:pt x="38" y="24"/>
                    <a:pt x="39" y="24"/>
                    <a:pt x="39" y="24"/>
                  </a:cubicBezTo>
                  <a:cubicBezTo>
                    <a:pt x="39" y="24"/>
                    <a:pt x="39" y="24"/>
                    <a:pt x="39" y="24"/>
                  </a:cubicBezTo>
                  <a:cubicBezTo>
                    <a:pt x="39" y="24"/>
                    <a:pt x="39" y="24"/>
                    <a:pt x="39" y="24"/>
                  </a:cubicBezTo>
                  <a:cubicBezTo>
                    <a:pt x="39" y="24"/>
                    <a:pt x="39" y="24"/>
                    <a:pt x="39" y="23"/>
                  </a:cubicBezTo>
                  <a:cubicBezTo>
                    <a:pt x="39" y="23"/>
                    <a:pt x="39" y="23"/>
                    <a:pt x="39" y="23"/>
                  </a:cubicBezTo>
                  <a:cubicBezTo>
                    <a:pt x="39" y="23"/>
                    <a:pt x="39" y="23"/>
                    <a:pt x="39" y="23"/>
                  </a:cubicBezTo>
                  <a:cubicBezTo>
                    <a:pt x="39" y="23"/>
                    <a:pt x="39" y="23"/>
                    <a:pt x="39" y="23"/>
                  </a:cubicBezTo>
                  <a:cubicBezTo>
                    <a:pt x="39" y="23"/>
                    <a:pt x="39" y="23"/>
                    <a:pt x="39" y="23"/>
                  </a:cubicBezTo>
                  <a:cubicBezTo>
                    <a:pt x="39" y="23"/>
                    <a:pt x="39" y="23"/>
                    <a:pt x="40" y="23"/>
                  </a:cubicBezTo>
                  <a:cubicBezTo>
                    <a:pt x="40" y="23"/>
                    <a:pt x="40" y="23"/>
                    <a:pt x="40" y="23"/>
                  </a:cubicBezTo>
                  <a:cubicBezTo>
                    <a:pt x="40" y="23"/>
                    <a:pt x="40" y="23"/>
                    <a:pt x="40" y="23"/>
                  </a:cubicBezTo>
                  <a:cubicBezTo>
                    <a:pt x="40" y="22"/>
                    <a:pt x="40" y="22"/>
                    <a:pt x="40" y="22"/>
                  </a:cubicBezTo>
                  <a:cubicBezTo>
                    <a:pt x="40" y="22"/>
                    <a:pt x="40" y="21"/>
                    <a:pt x="40" y="21"/>
                  </a:cubicBezTo>
                  <a:cubicBezTo>
                    <a:pt x="40" y="21"/>
                    <a:pt x="40" y="21"/>
                    <a:pt x="40" y="21"/>
                  </a:cubicBezTo>
                  <a:cubicBezTo>
                    <a:pt x="40" y="21"/>
                    <a:pt x="40" y="21"/>
                    <a:pt x="40" y="21"/>
                  </a:cubicBezTo>
                  <a:cubicBezTo>
                    <a:pt x="40" y="21"/>
                    <a:pt x="40" y="21"/>
                    <a:pt x="40" y="21"/>
                  </a:cubicBezTo>
                  <a:cubicBezTo>
                    <a:pt x="40" y="21"/>
                    <a:pt x="40" y="21"/>
                    <a:pt x="40" y="21"/>
                  </a:cubicBezTo>
                  <a:cubicBezTo>
                    <a:pt x="40" y="21"/>
                    <a:pt x="40" y="21"/>
                    <a:pt x="40" y="21"/>
                  </a:cubicBezTo>
                  <a:cubicBezTo>
                    <a:pt x="40" y="21"/>
                    <a:pt x="40" y="21"/>
                    <a:pt x="40" y="21"/>
                  </a:cubicBezTo>
                  <a:cubicBezTo>
                    <a:pt x="40" y="20"/>
                    <a:pt x="40" y="20"/>
                    <a:pt x="40" y="20"/>
                  </a:cubicBezTo>
                  <a:cubicBezTo>
                    <a:pt x="40" y="20"/>
                    <a:pt x="40" y="20"/>
                    <a:pt x="40" y="19"/>
                  </a:cubicBezTo>
                  <a:cubicBezTo>
                    <a:pt x="40" y="19"/>
                    <a:pt x="40" y="19"/>
                    <a:pt x="40" y="19"/>
                  </a:cubicBezTo>
                  <a:cubicBezTo>
                    <a:pt x="40" y="19"/>
                    <a:pt x="40" y="19"/>
                    <a:pt x="40" y="19"/>
                  </a:cubicBezTo>
                  <a:cubicBezTo>
                    <a:pt x="39" y="19"/>
                    <a:pt x="39" y="19"/>
                    <a:pt x="39" y="19"/>
                  </a:cubicBezTo>
                  <a:cubicBezTo>
                    <a:pt x="39" y="20"/>
                    <a:pt x="39" y="20"/>
                    <a:pt x="39" y="19"/>
                  </a:cubicBezTo>
                  <a:cubicBezTo>
                    <a:pt x="39" y="19"/>
                    <a:pt x="39" y="19"/>
                    <a:pt x="39" y="19"/>
                  </a:cubicBezTo>
                  <a:cubicBezTo>
                    <a:pt x="39" y="19"/>
                    <a:pt x="39" y="19"/>
                    <a:pt x="39" y="19"/>
                  </a:cubicBezTo>
                  <a:cubicBezTo>
                    <a:pt x="39" y="19"/>
                    <a:pt x="39" y="19"/>
                    <a:pt x="39" y="19"/>
                  </a:cubicBezTo>
                  <a:cubicBezTo>
                    <a:pt x="39" y="19"/>
                    <a:pt x="39" y="19"/>
                    <a:pt x="39" y="19"/>
                  </a:cubicBezTo>
                  <a:cubicBezTo>
                    <a:pt x="39" y="18"/>
                    <a:pt x="38" y="18"/>
                    <a:pt x="38" y="18"/>
                  </a:cubicBezTo>
                  <a:cubicBezTo>
                    <a:pt x="38" y="18"/>
                    <a:pt x="38" y="18"/>
                    <a:pt x="38" y="18"/>
                  </a:cubicBezTo>
                  <a:cubicBezTo>
                    <a:pt x="38" y="18"/>
                    <a:pt x="38" y="18"/>
                    <a:pt x="38" y="18"/>
                  </a:cubicBezTo>
                  <a:cubicBezTo>
                    <a:pt x="38" y="18"/>
                    <a:pt x="37" y="18"/>
                    <a:pt x="37" y="18"/>
                  </a:cubicBezTo>
                  <a:cubicBezTo>
                    <a:pt x="37" y="18"/>
                    <a:pt x="37" y="18"/>
                    <a:pt x="37" y="18"/>
                  </a:cubicBezTo>
                  <a:cubicBezTo>
                    <a:pt x="37" y="18"/>
                    <a:pt x="37" y="18"/>
                    <a:pt x="37" y="18"/>
                  </a:cubicBezTo>
                  <a:cubicBezTo>
                    <a:pt x="37" y="18"/>
                    <a:pt x="37" y="18"/>
                    <a:pt x="37" y="18"/>
                  </a:cubicBezTo>
                  <a:cubicBezTo>
                    <a:pt x="37" y="18"/>
                    <a:pt x="37" y="18"/>
                    <a:pt x="37" y="18"/>
                  </a:cubicBezTo>
                  <a:cubicBezTo>
                    <a:pt x="37" y="18"/>
                    <a:pt x="37" y="18"/>
                    <a:pt x="37" y="18"/>
                  </a:cubicBezTo>
                  <a:cubicBezTo>
                    <a:pt x="36" y="18"/>
                    <a:pt x="36" y="18"/>
                    <a:pt x="36" y="18"/>
                  </a:cubicBezTo>
                  <a:cubicBezTo>
                    <a:pt x="36" y="18"/>
                    <a:pt x="36" y="18"/>
                    <a:pt x="36" y="18"/>
                  </a:cubicBezTo>
                  <a:cubicBezTo>
                    <a:pt x="36" y="18"/>
                    <a:pt x="36" y="18"/>
                    <a:pt x="36" y="18"/>
                  </a:cubicBezTo>
                  <a:cubicBezTo>
                    <a:pt x="36" y="18"/>
                    <a:pt x="36" y="19"/>
                    <a:pt x="35" y="19"/>
                  </a:cubicBezTo>
                  <a:cubicBezTo>
                    <a:pt x="35" y="19"/>
                    <a:pt x="35" y="19"/>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3" y="20"/>
                    <a:pt x="33" y="20"/>
                  </a:cubicBezTo>
                  <a:cubicBezTo>
                    <a:pt x="33" y="20"/>
                    <a:pt x="33" y="20"/>
                    <a:pt x="33" y="20"/>
                  </a:cubicBezTo>
                  <a:cubicBezTo>
                    <a:pt x="33" y="20"/>
                    <a:pt x="33" y="21"/>
                    <a:pt x="33" y="21"/>
                  </a:cubicBezTo>
                  <a:cubicBezTo>
                    <a:pt x="33" y="21"/>
                    <a:pt x="33" y="21"/>
                    <a:pt x="33" y="21"/>
                  </a:cubicBezTo>
                  <a:cubicBezTo>
                    <a:pt x="33" y="21"/>
                    <a:pt x="33" y="21"/>
                    <a:pt x="33" y="21"/>
                  </a:cubicBezTo>
                  <a:cubicBezTo>
                    <a:pt x="33" y="21"/>
                    <a:pt x="33" y="21"/>
                    <a:pt x="33" y="21"/>
                  </a:cubicBezTo>
                  <a:cubicBezTo>
                    <a:pt x="33" y="21"/>
                    <a:pt x="34" y="21"/>
                    <a:pt x="34" y="21"/>
                  </a:cubicBezTo>
                  <a:cubicBezTo>
                    <a:pt x="34" y="21"/>
                    <a:pt x="34" y="21"/>
                    <a:pt x="34" y="22"/>
                  </a:cubicBezTo>
                  <a:cubicBezTo>
                    <a:pt x="34" y="22"/>
                    <a:pt x="34" y="22"/>
                    <a:pt x="33" y="22"/>
                  </a:cubicBezTo>
                  <a:close/>
                  <a:moveTo>
                    <a:pt x="35" y="20"/>
                  </a:moveTo>
                  <a:cubicBezTo>
                    <a:pt x="36" y="19"/>
                    <a:pt x="37" y="19"/>
                    <a:pt x="38" y="20"/>
                  </a:cubicBezTo>
                  <a:cubicBezTo>
                    <a:pt x="39" y="21"/>
                    <a:pt x="38" y="22"/>
                    <a:pt x="38" y="23"/>
                  </a:cubicBezTo>
                  <a:cubicBezTo>
                    <a:pt x="37" y="23"/>
                    <a:pt x="36" y="23"/>
                    <a:pt x="35" y="22"/>
                  </a:cubicBezTo>
                  <a:cubicBezTo>
                    <a:pt x="35" y="22"/>
                    <a:pt x="35" y="21"/>
                    <a:pt x="35" y="20"/>
                  </a:cubicBezTo>
                  <a:close/>
                  <a:moveTo>
                    <a:pt x="36" y="22"/>
                  </a:moveTo>
                  <a:cubicBezTo>
                    <a:pt x="36" y="21"/>
                    <a:pt x="36" y="21"/>
                    <a:pt x="36" y="21"/>
                  </a:cubicBezTo>
                  <a:cubicBezTo>
                    <a:pt x="36" y="20"/>
                    <a:pt x="37" y="20"/>
                    <a:pt x="37" y="21"/>
                  </a:cubicBezTo>
                  <a:cubicBezTo>
                    <a:pt x="37" y="21"/>
                    <a:pt x="37" y="22"/>
                    <a:pt x="37" y="22"/>
                  </a:cubicBezTo>
                  <a:cubicBezTo>
                    <a:pt x="37" y="22"/>
                    <a:pt x="36" y="22"/>
                    <a:pt x="36" y="22"/>
                  </a:cubicBezTo>
                  <a:close/>
                  <a:moveTo>
                    <a:pt x="46" y="19"/>
                  </a:moveTo>
                  <a:cubicBezTo>
                    <a:pt x="46" y="19"/>
                    <a:pt x="46" y="19"/>
                    <a:pt x="46" y="19"/>
                  </a:cubicBezTo>
                  <a:cubicBezTo>
                    <a:pt x="46" y="19"/>
                    <a:pt x="46" y="19"/>
                    <a:pt x="46" y="19"/>
                  </a:cubicBezTo>
                  <a:cubicBezTo>
                    <a:pt x="46" y="19"/>
                    <a:pt x="46" y="20"/>
                    <a:pt x="46" y="20"/>
                  </a:cubicBezTo>
                  <a:cubicBezTo>
                    <a:pt x="46" y="20"/>
                    <a:pt x="45" y="20"/>
                    <a:pt x="45" y="20"/>
                  </a:cubicBezTo>
                  <a:cubicBezTo>
                    <a:pt x="45" y="20"/>
                    <a:pt x="45" y="20"/>
                    <a:pt x="45" y="20"/>
                  </a:cubicBezTo>
                  <a:cubicBezTo>
                    <a:pt x="45" y="20"/>
                    <a:pt x="45" y="20"/>
                    <a:pt x="45" y="20"/>
                  </a:cubicBezTo>
                  <a:cubicBezTo>
                    <a:pt x="45" y="20"/>
                    <a:pt x="45" y="20"/>
                    <a:pt x="45" y="19"/>
                  </a:cubicBezTo>
                  <a:cubicBezTo>
                    <a:pt x="45" y="19"/>
                    <a:pt x="45" y="19"/>
                    <a:pt x="45" y="20"/>
                  </a:cubicBezTo>
                  <a:cubicBezTo>
                    <a:pt x="44" y="20"/>
                    <a:pt x="44" y="20"/>
                    <a:pt x="44" y="20"/>
                  </a:cubicBezTo>
                  <a:cubicBezTo>
                    <a:pt x="44" y="20"/>
                    <a:pt x="44" y="20"/>
                    <a:pt x="44" y="20"/>
                  </a:cubicBezTo>
                  <a:cubicBezTo>
                    <a:pt x="44" y="21"/>
                    <a:pt x="43" y="21"/>
                    <a:pt x="44" y="21"/>
                  </a:cubicBezTo>
                  <a:cubicBezTo>
                    <a:pt x="44" y="21"/>
                    <a:pt x="44" y="21"/>
                    <a:pt x="44" y="21"/>
                  </a:cubicBezTo>
                  <a:cubicBezTo>
                    <a:pt x="44" y="21"/>
                    <a:pt x="44" y="21"/>
                    <a:pt x="44" y="21"/>
                  </a:cubicBezTo>
                  <a:cubicBezTo>
                    <a:pt x="44" y="21"/>
                    <a:pt x="44" y="21"/>
                    <a:pt x="44" y="21"/>
                  </a:cubicBezTo>
                  <a:cubicBezTo>
                    <a:pt x="44" y="21"/>
                    <a:pt x="44" y="22"/>
                    <a:pt x="44" y="22"/>
                  </a:cubicBezTo>
                  <a:cubicBezTo>
                    <a:pt x="44" y="22"/>
                    <a:pt x="43" y="22"/>
                    <a:pt x="43" y="22"/>
                  </a:cubicBezTo>
                  <a:cubicBezTo>
                    <a:pt x="43" y="22"/>
                    <a:pt x="43" y="22"/>
                    <a:pt x="43" y="22"/>
                  </a:cubicBezTo>
                  <a:cubicBezTo>
                    <a:pt x="43" y="22"/>
                    <a:pt x="43" y="22"/>
                    <a:pt x="43" y="22"/>
                  </a:cubicBezTo>
                  <a:cubicBezTo>
                    <a:pt x="42" y="23"/>
                    <a:pt x="42" y="23"/>
                    <a:pt x="42" y="24"/>
                  </a:cubicBezTo>
                  <a:cubicBezTo>
                    <a:pt x="42" y="24"/>
                    <a:pt x="42" y="24"/>
                    <a:pt x="42" y="24"/>
                  </a:cubicBezTo>
                  <a:cubicBezTo>
                    <a:pt x="42" y="24"/>
                    <a:pt x="42" y="24"/>
                    <a:pt x="42" y="24"/>
                  </a:cubicBezTo>
                  <a:cubicBezTo>
                    <a:pt x="42" y="24"/>
                    <a:pt x="43" y="24"/>
                    <a:pt x="43" y="24"/>
                  </a:cubicBezTo>
                  <a:cubicBezTo>
                    <a:pt x="43" y="24"/>
                    <a:pt x="43" y="24"/>
                    <a:pt x="43" y="24"/>
                  </a:cubicBezTo>
                  <a:cubicBezTo>
                    <a:pt x="43" y="24"/>
                    <a:pt x="43" y="24"/>
                    <a:pt x="43" y="24"/>
                  </a:cubicBezTo>
                  <a:cubicBezTo>
                    <a:pt x="43" y="25"/>
                    <a:pt x="43" y="25"/>
                    <a:pt x="43" y="25"/>
                  </a:cubicBezTo>
                  <a:cubicBezTo>
                    <a:pt x="43" y="25"/>
                    <a:pt x="43" y="25"/>
                    <a:pt x="42" y="25"/>
                  </a:cubicBezTo>
                  <a:cubicBezTo>
                    <a:pt x="42" y="25"/>
                    <a:pt x="42" y="25"/>
                    <a:pt x="42" y="26"/>
                  </a:cubicBezTo>
                  <a:cubicBezTo>
                    <a:pt x="43" y="26"/>
                    <a:pt x="43" y="26"/>
                    <a:pt x="43" y="27"/>
                  </a:cubicBezTo>
                  <a:cubicBezTo>
                    <a:pt x="43" y="27"/>
                    <a:pt x="43" y="27"/>
                    <a:pt x="43" y="27"/>
                  </a:cubicBezTo>
                  <a:cubicBezTo>
                    <a:pt x="43" y="27"/>
                    <a:pt x="43" y="27"/>
                    <a:pt x="43" y="27"/>
                  </a:cubicBezTo>
                  <a:cubicBezTo>
                    <a:pt x="43" y="27"/>
                    <a:pt x="43" y="27"/>
                    <a:pt x="44" y="27"/>
                  </a:cubicBezTo>
                  <a:cubicBezTo>
                    <a:pt x="44" y="27"/>
                    <a:pt x="44" y="27"/>
                    <a:pt x="44" y="27"/>
                  </a:cubicBezTo>
                  <a:cubicBezTo>
                    <a:pt x="44" y="27"/>
                    <a:pt x="44" y="28"/>
                    <a:pt x="44" y="28"/>
                  </a:cubicBezTo>
                  <a:cubicBezTo>
                    <a:pt x="44" y="28"/>
                    <a:pt x="44" y="28"/>
                    <a:pt x="44" y="28"/>
                  </a:cubicBezTo>
                  <a:cubicBezTo>
                    <a:pt x="44" y="28"/>
                    <a:pt x="44" y="28"/>
                    <a:pt x="44" y="28"/>
                  </a:cubicBezTo>
                  <a:cubicBezTo>
                    <a:pt x="44" y="28"/>
                    <a:pt x="44" y="28"/>
                    <a:pt x="44" y="28"/>
                  </a:cubicBezTo>
                  <a:cubicBezTo>
                    <a:pt x="45" y="29"/>
                    <a:pt x="45" y="29"/>
                    <a:pt x="46" y="29"/>
                  </a:cubicBezTo>
                  <a:cubicBezTo>
                    <a:pt x="46" y="29"/>
                    <a:pt x="46" y="29"/>
                    <a:pt x="46" y="29"/>
                  </a:cubicBezTo>
                  <a:cubicBezTo>
                    <a:pt x="46" y="29"/>
                    <a:pt x="46" y="29"/>
                    <a:pt x="46" y="29"/>
                  </a:cubicBezTo>
                  <a:cubicBezTo>
                    <a:pt x="46" y="29"/>
                    <a:pt x="46" y="28"/>
                    <a:pt x="47" y="28"/>
                  </a:cubicBezTo>
                  <a:cubicBezTo>
                    <a:pt x="47" y="28"/>
                    <a:pt x="47" y="29"/>
                    <a:pt x="47" y="29"/>
                  </a:cubicBezTo>
                  <a:cubicBezTo>
                    <a:pt x="47" y="29"/>
                    <a:pt x="47" y="29"/>
                    <a:pt x="47" y="29"/>
                  </a:cubicBezTo>
                  <a:cubicBezTo>
                    <a:pt x="47" y="29"/>
                    <a:pt x="47" y="29"/>
                    <a:pt x="47" y="29"/>
                  </a:cubicBezTo>
                  <a:cubicBezTo>
                    <a:pt x="47" y="29"/>
                    <a:pt x="47" y="29"/>
                    <a:pt x="47" y="29"/>
                  </a:cubicBezTo>
                  <a:cubicBezTo>
                    <a:pt x="47" y="29"/>
                    <a:pt x="47" y="29"/>
                    <a:pt x="47" y="29"/>
                  </a:cubicBezTo>
                  <a:cubicBezTo>
                    <a:pt x="48" y="29"/>
                    <a:pt x="48" y="29"/>
                    <a:pt x="49" y="29"/>
                  </a:cubicBezTo>
                  <a:cubicBezTo>
                    <a:pt x="49" y="29"/>
                    <a:pt x="49" y="29"/>
                    <a:pt x="49" y="29"/>
                  </a:cubicBezTo>
                  <a:cubicBezTo>
                    <a:pt x="49" y="29"/>
                    <a:pt x="49" y="29"/>
                    <a:pt x="49" y="29"/>
                  </a:cubicBezTo>
                  <a:cubicBezTo>
                    <a:pt x="49" y="29"/>
                    <a:pt x="49" y="28"/>
                    <a:pt x="49" y="28"/>
                  </a:cubicBezTo>
                  <a:cubicBezTo>
                    <a:pt x="50" y="28"/>
                    <a:pt x="50" y="28"/>
                    <a:pt x="50" y="28"/>
                  </a:cubicBezTo>
                  <a:cubicBezTo>
                    <a:pt x="50" y="28"/>
                    <a:pt x="50" y="28"/>
                    <a:pt x="50" y="28"/>
                  </a:cubicBezTo>
                  <a:cubicBezTo>
                    <a:pt x="50" y="28"/>
                    <a:pt x="50" y="28"/>
                    <a:pt x="50" y="29"/>
                  </a:cubicBezTo>
                  <a:cubicBezTo>
                    <a:pt x="50" y="29"/>
                    <a:pt x="50" y="29"/>
                    <a:pt x="50" y="29"/>
                  </a:cubicBezTo>
                  <a:cubicBezTo>
                    <a:pt x="51" y="29"/>
                    <a:pt x="51" y="29"/>
                    <a:pt x="51" y="29"/>
                  </a:cubicBezTo>
                  <a:cubicBezTo>
                    <a:pt x="51" y="28"/>
                    <a:pt x="51" y="28"/>
                    <a:pt x="51" y="28"/>
                  </a:cubicBezTo>
                  <a:cubicBezTo>
                    <a:pt x="51" y="28"/>
                    <a:pt x="52" y="28"/>
                    <a:pt x="52" y="28"/>
                  </a:cubicBezTo>
                  <a:cubicBezTo>
                    <a:pt x="52" y="28"/>
                    <a:pt x="52" y="27"/>
                    <a:pt x="52" y="27"/>
                  </a:cubicBezTo>
                  <a:cubicBezTo>
                    <a:pt x="52" y="27"/>
                    <a:pt x="52" y="27"/>
                    <a:pt x="52" y="27"/>
                  </a:cubicBezTo>
                  <a:cubicBezTo>
                    <a:pt x="52" y="27"/>
                    <a:pt x="52" y="27"/>
                    <a:pt x="52" y="27"/>
                  </a:cubicBezTo>
                  <a:cubicBezTo>
                    <a:pt x="52" y="27"/>
                    <a:pt x="52" y="27"/>
                    <a:pt x="52" y="27"/>
                  </a:cubicBezTo>
                  <a:cubicBezTo>
                    <a:pt x="51" y="27"/>
                    <a:pt x="51" y="27"/>
                    <a:pt x="52" y="26"/>
                  </a:cubicBezTo>
                  <a:cubicBezTo>
                    <a:pt x="52" y="26"/>
                    <a:pt x="52" y="26"/>
                    <a:pt x="52" y="26"/>
                  </a:cubicBezTo>
                  <a:cubicBezTo>
                    <a:pt x="52" y="26"/>
                    <a:pt x="52" y="26"/>
                    <a:pt x="53" y="26"/>
                  </a:cubicBezTo>
                  <a:cubicBezTo>
                    <a:pt x="53" y="26"/>
                    <a:pt x="53" y="26"/>
                    <a:pt x="53" y="26"/>
                  </a:cubicBezTo>
                  <a:cubicBezTo>
                    <a:pt x="53" y="25"/>
                    <a:pt x="53" y="25"/>
                    <a:pt x="53" y="25"/>
                  </a:cubicBezTo>
                  <a:cubicBezTo>
                    <a:pt x="53" y="24"/>
                    <a:pt x="53" y="24"/>
                    <a:pt x="53" y="24"/>
                  </a:cubicBezTo>
                  <a:cubicBezTo>
                    <a:pt x="53" y="24"/>
                    <a:pt x="53" y="24"/>
                    <a:pt x="53" y="24"/>
                  </a:cubicBezTo>
                  <a:cubicBezTo>
                    <a:pt x="53" y="24"/>
                    <a:pt x="53" y="24"/>
                    <a:pt x="53" y="24"/>
                  </a:cubicBezTo>
                  <a:cubicBezTo>
                    <a:pt x="53" y="24"/>
                    <a:pt x="52" y="24"/>
                    <a:pt x="52" y="24"/>
                  </a:cubicBezTo>
                  <a:cubicBezTo>
                    <a:pt x="52" y="24"/>
                    <a:pt x="52" y="24"/>
                    <a:pt x="52" y="24"/>
                  </a:cubicBezTo>
                  <a:cubicBezTo>
                    <a:pt x="52" y="23"/>
                    <a:pt x="52" y="23"/>
                    <a:pt x="53" y="23"/>
                  </a:cubicBezTo>
                  <a:cubicBezTo>
                    <a:pt x="53" y="23"/>
                    <a:pt x="53" y="23"/>
                    <a:pt x="53" y="23"/>
                  </a:cubicBezTo>
                  <a:cubicBezTo>
                    <a:pt x="53" y="23"/>
                    <a:pt x="53" y="23"/>
                    <a:pt x="53" y="23"/>
                  </a:cubicBezTo>
                  <a:cubicBezTo>
                    <a:pt x="53" y="22"/>
                    <a:pt x="53" y="22"/>
                    <a:pt x="52" y="21"/>
                  </a:cubicBezTo>
                  <a:cubicBezTo>
                    <a:pt x="52" y="21"/>
                    <a:pt x="52" y="21"/>
                    <a:pt x="52" y="21"/>
                  </a:cubicBezTo>
                  <a:cubicBezTo>
                    <a:pt x="52" y="21"/>
                    <a:pt x="52" y="21"/>
                    <a:pt x="52" y="21"/>
                  </a:cubicBezTo>
                  <a:cubicBezTo>
                    <a:pt x="52" y="21"/>
                    <a:pt x="52" y="21"/>
                    <a:pt x="52" y="21"/>
                  </a:cubicBezTo>
                  <a:cubicBezTo>
                    <a:pt x="52" y="21"/>
                    <a:pt x="51" y="21"/>
                    <a:pt x="51" y="21"/>
                  </a:cubicBezTo>
                  <a:cubicBezTo>
                    <a:pt x="51" y="21"/>
                    <a:pt x="51" y="21"/>
                    <a:pt x="51" y="20"/>
                  </a:cubicBezTo>
                  <a:cubicBezTo>
                    <a:pt x="51" y="20"/>
                    <a:pt x="51" y="20"/>
                    <a:pt x="51" y="20"/>
                  </a:cubicBezTo>
                  <a:cubicBezTo>
                    <a:pt x="51" y="20"/>
                    <a:pt x="51" y="20"/>
                    <a:pt x="51" y="20"/>
                  </a:cubicBezTo>
                  <a:cubicBezTo>
                    <a:pt x="51" y="20"/>
                    <a:pt x="51" y="20"/>
                    <a:pt x="51" y="20"/>
                  </a:cubicBezTo>
                  <a:cubicBezTo>
                    <a:pt x="51" y="20"/>
                    <a:pt x="50" y="19"/>
                    <a:pt x="50" y="19"/>
                  </a:cubicBezTo>
                  <a:cubicBezTo>
                    <a:pt x="50" y="19"/>
                    <a:pt x="50" y="19"/>
                    <a:pt x="50" y="19"/>
                  </a:cubicBezTo>
                  <a:cubicBezTo>
                    <a:pt x="49" y="19"/>
                    <a:pt x="49" y="19"/>
                    <a:pt x="49" y="19"/>
                  </a:cubicBezTo>
                  <a:cubicBezTo>
                    <a:pt x="49" y="20"/>
                    <a:pt x="49" y="20"/>
                    <a:pt x="49" y="20"/>
                  </a:cubicBezTo>
                  <a:cubicBezTo>
                    <a:pt x="49" y="20"/>
                    <a:pt x="48" y="20"/>
                    <a:pt x="48" y="19"/>
                  </a:cubicBezTo>
                  <a:cubicBezTo>
                    <a:pt x="48" y="19"/>
                    <a:pt x="48" y="19"/>
                    <a:pt x="48" y="19"/>
                  </a:cubicBezTo>
                  <a:cubicBezTo>
                    <a:pt x="48" y="19"/>
                    <a:pt x="48" y="19"/>
                    <a:pt x="48" y="19"/>
                  </a:cubicBezTo>
                  <a:cubicBezTo>
                    <a:pt x="48" y="19"/>
                    <a:pt x="48" y="19"/>
                    <a:pt x="48" y="19"/>
                  </a:cubicBezTo>
                  <a:cubicBezTo>
                    <a:pt x="48" y="19"/>
                    <a:pt x="48" y="19"/>
                    <a:pt x="48" y="19"/>
                  </a:cubicBezTo>
                  <a:cubicBezTo>
                    <a:pt x="47" y="19"/>
                    <a:pt x="47" y="19"/>
                    <a:pt x="46" y="19"/>
                  </a:cubicBezTo>
                  <a:close/>
                  <a:moveTo>
                    <a:pt x="50" y="22"/>
                  </a:moveTo>
                  <a:cubicBezTo>
                    <a:pt x="51" y="23"/>
                    <a:pt x="51" y="25"/>
                    <a:pt x="49" y="26"/>
                  </a:cubicBezTo>
                  <a:cubicBezTo>
                    <a:pt x="48" y="27"/>
                    <a:pt x="47" y="27"/>
                    <a:pt x="46" y="26"/>
                  </a:cubicBezTo>
                  <a:cubicBezTo>
                    <a:pt x="45" y="25"/>
                    <a:pt x="45" y="23"/>
                    <a:pt x="46" y="22"/>
                  </a:cubicBezTo>
                  <a:cubicBezTo>
                    <a:pt x="47" y="21"/>
                    <a:pt x="49" y="21"/>
                    <a:pt x="50" y="22"/>
                  </a:cubicBezTo>
                  <a:close/>
                  <a:moveTo>
                    <a:pt x="48" y="23"/>
                  </a:moveTo>
                  <a:cubicBezTo>
                    <a:pt x="49" y="24"/>
                    <a:pt x="49" y="24"/>
                    <a:pt x="48" y="25"/>
                  </a:cubicBezTo>
                  <a:cubicBezTo>
                    <a:pt x="48" y="25"/>
                    <a:pt x="47" y="25"/>
                    <a:pt x="47" y="25"/>
                  </a:cubicBezTo>
                  <a:cubicBezTo>
                    <a:pt x="46" y="24"/>
                    <a:pt x="46" y="24"/>
                    <a:pt x="47" y="23"/>
                  </a:cubicBezTo>
                  <a:cubicBezTo>
                    <a:pt x="47" y="23"/>
                    <a:pt x="48" y="23"/>
                    <a:pt x="48" y="23"/>
                  </a:cubicBez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7" name="组合 6"/>
          <p:cNvGrpSpPr/>
          <p:nvPr/>
        </p:nvGrpSpPr>
        <p:grpSpPr>
          <a:xfrm>
            <a:off x="4606812" y="2981332"/>
            <a:ext cx="1599949" cy="1868572"/>
            <a:chOff x="4606812" y="2981332"/>
            <a:chExt cx="1599949" cy="1868572"/>
          </a:xfrm>
        </p:grpSpPr>
        <p:sp>
          <p:nvSpPr>
            <p:cNvPr id="41" name="Shape 16"/>
            <p:cNvSpPr/>
            <p:nvPr/>
          </p:nvSpPr>
          <p:spPr>
            <a:xfrm>
              <a:off x="4606812" y="2981332"/>
              <a:ext cx="1599949" cy="1868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99D2DD"/>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51" name="Freeform 203"/>
            <p:cNvSpPr>
              <a:spLocks noEditPoints="1"/>
            </p:cNvSpPr>
            <p:nvPr/>
          </p:nvSpPr>
          <p:spPr bwMode="auto">
            <a:xfrm>
              <a:off x="5180764" y="3706744"/>
              <a:ext cx="452044" cy="441999"/>
            </a:xfrm>
            <a:custGeom>
              <a:avLst/>
              <a:gdLst>
                <a:gd name="T0" fmla="*/ 64 w 76"/>
                <a:gd name="T1" fmla="*/ 52 h 72"/>
                <a:gd name="T2" fmla="*/ 59 w 76"/>
                <a:gd name="T3" fmla="*/ 50 h 72"/>
                <a:gd name="T4" fmla="*/ 60 w 76"/>
                <a:gd name="T5" fmla="*/ 40 h 72"/>
                <a:gd name="T6" fmla="*/ 43 w 76"/>
                <a:gd name="T7" fmla="*/ 23 h 72"/>
                <a:gd name="T8" fmla="*/ 32 w 76"/>
                <a:gd name="T9" fmla="*/ 51 h 72"/>
                <a:gd name="T10" fmla="*/ 52 w 76"/>
                <a:gd name="T11" fmla="*/ 53 h 72"/>
                <a:gd name="T12" fmla="*/ 54 w 76"/>
                <a:gd name="T13" fmla="*/ 56 h 72"/>
                <a:gd name="T14" fmla="*/ 65 w 76"/>
                <a:gd name="T15" fmla="*/ 70 h 72"/>
                <a:gd name="T16" fmla="*/ 74 w 76"/>
                <a:gd name="T17" fmla="*/ 70 h 72"/>
                <a:gd name="T18" fmla="*/ 43 w 76"/>
                <a:gd name="T19" fmla="*/ 53 h 72"/>
                <a:gd name="T20" fmla="*/ 30 w 76"/>
                <a:gd name="T21" fmla="*/ 40 h 72"/>
                <a:gd name="T22" fmla="*/ 43 w 76"/>
                <a:gd name="T23" fmla="*/ 26 h 72"/>
                <a:gd name="T24" fmla="*/ 57 w 76"/>
                <a:gd name="T25" fmla="*/ 40 h 72"/>
                <a:gd name="T26" fmla="*/ 43 w 76"/>
                <a:gd name="T27" fmla="*/ 53 h 72"/>
                <a:gd name="T28" fmla="*/ 55 w 76"/>
                <a:gd name="T29" fmla="*/ 53 h 72"/>
                <a:gd name="T30" fmla="*/ 55 w 76"/>
                <a:gd name="T31" fmla="*/ 51 h 72"/>
                <a:gd name="T32" fmla="*/ 57 w 76"/>
                <a:gd name="T33" fmla="*/ 51 h 72"/>
                <a:gd name="T34" fmla="*/ 72 w 76"/>
                <a:gd name="T35" fmla="*/ 68 h 72"/>
                <a:gd name="T36" fmla="*/ 58 w 76"/>
                <a:gd name="T37" fmla="*/ 58 h 72"/>
                <a:gd name="T38" fmla="*/ 57 w 76"/>
                <a:gd name="T39" fmla="*/ 55 h 72"/>
                <a:gd name="T40" fmla="*/ 59 w 76"/>
                <a:gd name="T41" fmla="*/ 54 h 72"/>
                <a:gd name="T42" fmla="*/ 60 w 76"/>
                <a:gd name="T43" fmla="*/ 53 h 72"/>
                <a:gd name="T44" fmla="*/ 72 w 76"/>
                <a:gd name="T45" fmla="*/ 64 h 72"/>
                <a:gd name="T46" fmla="*/ 36 w 76"/>
                <a:gd name="T47" fmla="*/ 33 h 72"/>
                <a:gd name="T48" fmla="*/ 36 w 76"/>
                <a:gd name="T49" fmla="*/ 48 h 72"/>
                <a:gd name="T50" fmla="*/ 35 w 76"/>
                <a:gd name="T51" fmla="*/ 48 h 72"/>
                <a:gd name="T52" fmla="*/ 36 w 76"/>
                <a:gd name="T53" fmla="*/ 31 h 72"/>
                <a:gd name="T54" fmla="*/ 54 w 76"/>
                <a:gd name="T55" fmla="*/ 61 h 72"/>
                <a:gd name="T56" fmla="*/ 49 w 76"/>
                <a:gd name="T57" fmla="*/ 57 h 72"/>
                <a:gd name="T58" fmla="*/ 36 w 76"/>
                <a:gd name="T59" fmla="*/ 67 h 72"/>
                <a:gd name="T60" fmla="*/ 34 w 76"/>
                <a:gd name="T61" fmla="*/ 55 h 72"/>
                <a:gd name="T62" fmla="*/ 21 w 76"/>
                <a:gd name="T63" fmla="*/ 52 h 72"/>
                <a:gd name="T64" fmla="*/ 30 w 76"/>
                <a:gd name="T65" fmla="*/ 53 h 72"/>
                <a:gd name="T66" fmla="*/ 20 w 76"/>
                <a:gd name="T67" fmla="*/ 50 h 72"/>
                <a:gd name="T68" fmla="*/ 25 w 76"/>
                <a:gd name="T69" fmla="*/ 36 h 72"/>
                <a:gd name="T70" fmla="*/ 19 w 76"/>
                <a:gd name="T71" fmla="*/ 34 h 72"/>
                <a:gd name="T72" fmla="*/ 34 w 76"/>
                <a:gd name="T73" fmla="*/ 19 h 72"/>
                <a:gd name="T74" fmla="*/ 36 w 76"/>
                <a:gd name="T75" fmla="*/ 23 h 72"/>
                <a:gd name="T76" fmla="*/ 49 w 76"/>
                <a:gd name="T77" fmla="*/ 21 h 72"/>
                <a:gd name="T78" fmla="*/ 52 w 76"/>
                <a:gd name="T79" fmla="*/ 23 h 72"/>
                <a:gd name="T80" fmla="*/ 67 w 76"/>
                <a:gd name="T81" fmla="*/ 34 h 72"/>
                <a:gd name="T82" fmla="*/ 61 w 76"/>
                <a:gd name="T83" fmla="*/ 36 h 72"/>
                <a:gd name="T84" fmla="*/ 61 w 76"/>
                <a:gd name="T85" fmla="*/ 45 h 72"/>
                <a:gd name="T86" fmla="*/ 66 w 76"/>
                <a:gd name="T87" fmla="*/ 42 h 72"/>
                <a:gd name="T88" fmla="*/ 66 w 76"/>
                <a:gd name="T89" fmla="*/ 51 h 72"/>
                <a:gd name="T90" fmla="*/ 70 w 76"/>
                <a:gd name="T91" fmla="*/ 35 h 72"/>
                <a:gd name="T92" fmla="*/ 0 w 76"/>
                <a:gd name="T93" fmla="*/ 35 h 72"/>
                <a:gd name="T94" fmla="*/ 56 w 76"/>
                <a:gd name="T95" fmla="*/ 63 h 72"/>
                <a:gd name="T96" fmla="*/ 54 w 76"/>
                <a:gd name="T97" fmla="*/ 61 h 72"/>
                <a:gd name="T98" fmla="*/ 51 w 76"/>
                <a:gd name="T99" fmla="*/ 19 h 72"/>
                <a:gd name="T100" fmla="*/ 66 w 76"/>
                <a:gd name="T101" fmla="*/ 28 h 72"/>
                <a:gd name="T102" fmla="*/ 49 w 76"/>
                <a:gd name="T103" fmla="*/ 19 h 72"/>
                <a:gd name="T104" fmla="*/ 36 w 76"/>
                <a:gd name="T105" fmla="*/ 3 h 72"/>
                <a:gd name="T106" fmla="*/ 34 w 76"/>
                <a:gd name="T107" fmla="*/ 17 h 72"/>
                <a:gd name="T108" fmla="*/ 34 w 76"/>
                <a:gd name="T109" fmla="*/ 3 h 72"/>
                <a:gd name="T110" fmla="*/ 19 w 76"/>
                <a:gd name="T111" fmla="*/ 19 h 72"/>
                <a:gd name="T112" fmla="*/ 28 w 76"/>
                <a:gd name="T113" fmla="*/ 4 h 72"/>
                <a:gd name="T114" fmla="*/ 17 w 76"/>
                <a:gd name="T115" fmla="*/ 34 h 72"/>
                <a:gd name="T116" fmla="*/ 18 w 76"/>
                <a:gd name="T117" fmla="*/ 21 h 72"/>
                <a:gd name="T118" fmla="*/ 18 w 76"/>
                <a:gd name="T119" fmla="*/ 49 h 72"/>
                <a:gd name="T120" fmla="*/ 17 w 76"/>
                <a:gd name="T121" fmla="*/ 36 h 72"/>
                <a:gd name="T122" fmla="*/ 19 w 76"/>
                <a:gd name="T123" fmla="*/ 51 h 72"/>
                <a:gd name="T124" fmla="*/ 4 w 76"/>
                <a:gd name="T125"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2">
                  <a:moveTo>
                    <a:pt x="74" y="62"/>
                  </a:moveTo>
                  <a:cubicBezTo>
                    <a:pt x="64" y="52"/>
                    <a:pt x="64" y="52"/>
                    <a:pt x="64" y="52"/>
                  </a:cubicBezTo>
                  <a:cubicBezTo>
                    <a:pt x="63" y="51"/>
                    <a:pt x="61" y="50"/>
                    <a:pt x="60" y="50"/>
                  </a:cubicBezTo>
                  <a:cubicBezTo>
                    <a:pt x="59" y="50"/>
                    <a:pt x="59" y="50"/>
                    <a:pt x="59" y="50"/>
                  </a:cubicBezTo>
                  <a:cubicBezTo>
                    <a:pt x="57" y="49"/>
                    <a:pt x="57" y="49"/>
                    <a:pt x="57" y="49"/>
                  </a:cubicBezTo>
                  <a:cubicBezTo>
                    <a:pt x="59" y="46"/>
                    <a:pt x="60" y="43"/>
                    <a:pt x="60" y="40"/>
                  </a:cubicBezTo>
                  <a:cubicBezTo>
                    <a:pt x="60" y="35"/>
                    <a:pt x="58" y="31"/>
                    <a:pt x="55" y="28"/>
                  </a:cubicBezTo>
                  <a:cubicBezTo>
                    <a:pt x="52" y="25"/>
                    <a:pt x="48" y="23"/>
                    <a:pt x="43" y="23"/>
                  </a:cubicBezTo>
                  <a:cubicBezTo>
                    <a:pt x="39" y="23"/>
                    <a:pt x="35" y="25"/>
                    <a:pt x="32" y="28"/>
                  </a:cubicBezTo>
                  <a:cubicBezTo>
                    <a:pt x="25" y="34"/>
                    <a:pt x="25" y="45"/>
                    <a:pt x="32" y="51"/>
                  </a:cubicBezTo>
                  <a:cubicBezTo>
                    <a:pt x="35" y="54"/>
                    <a:pt x="39" y="56"/>
                    <a:pt x="43" y="56"/>
                  </a:cubicBezTo>
                  <a:cubicBezTo>
                    <a:pt x="46" y="56"/>
                    <a:pt x="50" y="55"/>
                    <a:pt x="52" y="53"/>
                  </a:cubicBezTo>
                  <a:cubicBezTo>
                    <a:pt x="54" y="55"/>
                    <a:pt x="54" y="55"/>
                    <a:pt x="54" y="55"/>
                  </a:cubicBezTo>
                  <a:cubicBezTo>
                    <a:pt x="54" y="55"/>
                    <a:pt x="54" y="56"/>
                    <a:pt x="54" y="56"/>
                  </a:cubicBezTo>
                  <a:cubicBezTo>
                    <a:pt x="54" y="58"/>
                    <a:pt x="55" y="59"/>
                    <a:pt x="56" y="61"/>
                  </a:cubicBezTo>
                  <a:cubicBezTo>
                    <a:pt x="65" y="70"/>
                    <a:pt x="65" y="70"/>
                    <a:pt x="65" y="70"/>
                  </a:cubicBezTo>
                  <a:cubicBezTo>
                    <a:pt x="67" y="71"/>
                    <a:pt x="68" y="72"/>
                    <a:pt x="70" y="72"/>
                  </a:cubicBezTo>
                  <a:cubicBezTo>
                    <a:pt x="71" y="72"/>
                    <a:pt x="73" y="71"/>
                    <a:pt x="74" y="70"/>
                  </a:cubicBezTo>
                  <a:cubicBezTo>
                    <a:pt x="76" y="68"/>
                    <a:pt x="76" y="64"/>
                    <a:pt x="74" y="62"/>
                  </a:cubicBezTo>
                  <a:close/>
                  <a:moveTo>
                    <a:pt x="43" y="53"/>
                  </a:moveTo>
                  <a:cubicBezTo>
                    <a:pt x="40" y="53"/>
                    <a:pt x="36" y="52"/>
                    <a:pt x="34" y="49"/>
                  </a:cubicBezTo>
                  <a:cubicBezTo>
                    <a:pt x="31" y="46"/>
                    <a:pt x="30" y="43"/>
                    <a:pt x="30" y="40"/>
                  </a:cubicBezTo>
                  <a:cubicBezTo>
                    <a:pt x="30" y="36"/>
                    <a:pt x="31" y="33"/>
                    <a:pt x="34" y="30"/>
                  </a:cubicBezTo>
                  <a:cubicBezTo>
                    <a:pt x="36" y="28"/>
                    <a:pt x="40" y="26"/>
                    <a:pt x="43" y="26"/>
                  </a:cubicBezTo>
                  <a:cubicBezTo>
                    <a:pt x="47" y="26"/>
                    <a:pt x="50" y="28"/>
                    <a:pt x="53" y="30"/>
                  </a:cubicBezTo>
                  <a:cubicBezTo>
                    <a:pt x="55" y="33"/>
                    <a:pt x="57" y="36"/>
                    <a:pt x="57" y="40"/>
                  </a:cubicBezTo>
                  <a:cubicBezTo>
                    <a:pt x="57" y="43"/>
                    <a:pt x="55" y="46"/>
                    <a:pt x="53" y="49"/>
                  </a:cubicBezTo>
                  <a:cubicBezTo>
                    <a:pt x="50" y="52"/>
                    <a:pt x="47" y="53"/>
                    <a:pt x="43" y="53"/>
                  </a:cubicBezTo>
                  <a:close/>
                  <a:moveTo>
                    <a:pt x="56" y="52"/>
                  </a:moveTo>
                  <a:cubicBezTo>
                    <a:pt x="55" y="52"/>
                    <a:pt x="55" y="53"/>
                    <a:pt x="55" y="53"/>
                  </a:cubicBezTo>
                  <a:cubicBezTo>
                    <a:pt x="54" y="52"/>
                    <a:pt x="54" y="52"/>
                    <a:pt x="54" y="52"/>
                  </a:cubicBezTo>
                  <a:cubicBezTo>
                    <a:pt x="54" y="52"/>
                    <a:pt x="54" y="51"/>
                    <a:pt x="55" y="51"/>
                  </a:cubicBezTo>
                  <a:cubicBezTo>
                    <a:pt x="55" y="51"/>
                    <a:pt x="55" y="50"/>
                    <a:pt x="56" y="50"/>
                  </a:cubicBezTo>
                  <a:cubicBezTo>
                    <a:pt x="57" y="51"/>
                    <a:pt x="57" y="51"/>
                    <a:pt x="57" y="51"/>
                  </a:cubicBezTo>
                  <a:cubicBezTo>
                    <a:pt x="56" y="52"/>
                    <a:pt x="56" y="52"/>
                    <a:pt x="56" y="52"/>
                  </a:cubicBezTo>
                  <a:close/>
                  <a:moveTo>
                    <a:pt x="72" y="68"/>
                  </a:moveTo>
                  <a:cubicBezTo>
                    <a:pt x="71" y="69"/>
                    <a:pt x="69" y="69"/>
                    <a:pt x="68" y="68"/>
                  </a:cubicBezTo>
                  <a:cubicBezTo>
                    <a:pt x="58" y="58"/>
                    <a:pt x="58" y="58"/>
                    <a:pt x="58" y="58"/>
                  </a:cubicBezTo>
                  <a:cubicBezTo>
                    <a:pt x="57" y="58"/>
                    <a:pt x="57" y="56"/>
                    <a:pt x="57" y="55"/>
                  </a:cubicBezTo>
                  <a:cubicBezTo>
                    <a:pt x="57" y="55"/>
                    <a:pt x="57" y="55"/>
                    <a:pt x="57" y="55"/>
                  </a:cubicBezTo>
                  <a:cubicBezTo>
                    <a:pt x="57" y="55"/>
                    <a:pt x="58" y="54"/>
                    <a:pt x="58" y="54"/>
                  </a:cubicBezTo>
                  <a:cubicBezTo>
                    <a:pt x="58" y="54"/>
                    <a:pt x="58" y="54"/>
                    <a:pt x="59" y="54"/>
                  </a:cubicBezTo>
                  <a:cubicBezTo>
                    <a:pt x="59" y="54"/>
                    <a:pt x="59" y="53"/>
                    <a:pt x="59" y="53"/>
                  </a:cubicBezTo>
                  <a:cubicBezTo>
                    <a:pt x="59" y="53"/>
                    <a:pt x="59" y="53"/>
                    <a:pt x="60" y="53"/>
                  </a:cubicBezTo>
                  <a:cubicBezTo>
                    <a:pt x="61" y="53"/>
                    <a:pt x="61" y="54"/>
                    <a:pt x="62" y="54"/>
                  </a:cubicBezTo>
                  <a:cubicBezTo>
                    <a:pt x="72" y="64"/>
                    <a:pt x="72" y="64"/>
                    <a:pt x="72" y="64"/>
                  </a:cubicBezTo>
                  <a:cubicBezTo>
                    <a:pt x="73" y="65"/>
                    <a:pt x="73" y="67"/>
                    <a:pt x="72" y="68"/>
                  </a:cubicBezTo>
                  <a:close/>
                  <a:moveTo>
                    <a:pt x="36" y="33"/>
                  </a:moveTo>
                  <a:cubicBezTo>
                    <a:pt x="33" y="37"/>
                    <a:pt x="33" y="43"/>
                    <a:pt x="36" y="46"/>
                  </a:cubicBezTo>
                  <a:cubicBezTo>
                    <a:pt x="37" y="47"/>
                    <a:pt x="37" y="47"/>
                    <a:pt x="36" y="48"/>
                  </a:cubicBezTo>
                  <a:cubicBezTo>
                    <a:pt x="36" y="48"/>
                    <a:pt x="36" y="48"/>
                    <a:pt x="36" y="48"/>
                  </a:cubicBezTo>
                  <a:cubicBezTo>
                    <a:pt x="35" y="48"/>
                    <a:pt x="35" y="48"/>
                    <a:pt x="35" y="48"/>
                  </a:cubicBezTo>
                  <a:cubicBezTo>
                    <a:pt x="30" y="43"/>
                    <a:pt x="30" y="36"/>
                    <a:pt x="35" y="31"/>
                  </a:cubicBezTo>
                  <a:cubicBezTo>
                    <a:pt x="35" y="31"/>
                    <a:pt x="36" y="31"/>
                    <a:pt x="36" y="31"/>
                  </a:cubicBezTo>
                  <a:cubicBezTo>
                    <a:pt x="37" y="32"/>
                    <a:pt x="37" y="32"/>
                    <a:pt x="36" y="33"/>
                  </a:cubicBezTo>
                  <a:close/>
                  <a:moveTo>
                    <a:pt x="54" y="61"/>
                  </a:moveTo>
                  <a:cubicBezTo>
                    <a:pt x="50" y="64"/>
                    <a:pt x="46" y="65"/>
                    <a:pt x="42" y="66"/>
                  </a:cubicBezTo>
                  <a:cubicBezTo>
                    <a:pt x="45" y="64"/>
                    <a:pt x="47" y="61"/>
                    <a:pt x="49" y="57"/>
                  </a:cubicBezTo>
                  <a:cubicBezTo>
                    <a:pt x="48" y="57"/>
                    <a:pt x="47" y="57"/>
                    <a:pt x="46" y="58"/>
                  </a:cubicBezTo>
                  <a:cubicBezTo>
                    <a:pt x="44" y="63"/>
                    <a:pt x="40" y="67"/>
                    <a:pt x="36" y="67"/>
                  </a:cubicBezTo>
                  <a:cubicBezTo>
                    <a:pt x="36" y="56"/>
                    <a:pt x="36" y="56"/>
                    <a:pt x="36" y="56"/>
                  </a:cubicBezTo>
                  <a:cubicBezTo>
                    <a:pt x="35" y="56"/>
                    <a:pt x="34" y="56"/>
                    <a:pt x="34" y="55"/>
                  </a:cubicBezTo>
                  <a:cubicBezTo>
                    <a:pt x="34" y="67"/>
                    <a:pt x="34" y="67"/>
                    <a:pt x="34" y="67"/>
                  </a:cubicBezTo>
                  <a:cubicBezTo>
                    <a:pt x="28" y="67"/>
                    <a:pt x="24" y="61"/>
                    <a:pt x="21" y="52"/>
                  </a:cubicBezTo>
                  <a:cubicBezTo>
                    <a:pt x="24" y="53"/>
                    <a:pt x="28" y="53"/>
                    <a:pt x="31" y="53"/>
                  </a:cubicBezTo>
                  <a:cubicBezTo>
                    <a:pt x="31" y="53"/>
                    <a:pt x="31" y="53"/>
                    <a:pt x="30" y="53"/>
                  </a:cubicBezTo>
                  <a:cubicBezTo>
                    <a:pt x="30" y="52"/>
                    <a:pt x="29" y="52"/>
                    <a:pt x="29" y="51"/>
                  </a:cubicBezTo>
                  <a:cubicBezTo>
                    <a:pt x="26" y="51"/>
                    <a:pt x="23" y="50"/>
                    <a:pt x="20" y="50"/>
                  </a:cubicBezTo>
                  <a:cubicBezTo>
                    <a:pt x="19" y="46"/>
                    <a:pt x="19" y="41"/>
                    <a:pt x="19" y="36"/>
                  </a:cubicBezTo>
                  <a:cubicBezTo>
                    <a:pt x="25" y="36"/>
                    <a:pt x="25" y="36"/>
                    <a:pt x="25" y="36"/>
                  </a:cubicBezTo>
                  <a:cubicBezTo>
                    <a:pt x="25" y="36"/>
                    <a:pt x="26" y="35"/>
                    <a:pt x="26" y="34"/>
                  </a:cubicBezTo>
                  <a:cubicBezTo>
                    <a:pt x="19" y="34"/>
                    <a:pt x="19" y="34"/>
                    <a:pt x="19" y="34"/>
                  </a:cubicBezTo>
                  <a:cubicBezTo>
                    <a:pt x="19" y="29"/>
                    <a:pt x="19" y="25"/>
                    <a:pt x="20" y="21"/>
                  </a:cubicBezTo>
                  <a:cubicBezTo>
                    <a:pt x="24" y="20"/>
                    <a:pt x="29" y="19"/>
                    <a:pt x="34" y="19"/>
                  </a:cubicBezTo>
                  <a:cubicBezTo>
                    <a:pt x="34" y="24"/>
                    <a:pt x="34" y="24"/>
                    <a:pt x="34" y="24"/>
                  </a:cubicBezTo>
                  <a:cubicBezTo>
                    <a:pt x="34" y="24"/>
                    <a:pt x="35" y="23"/>
                    <a:pt x="36" y="23"/>
                  </a:cubicBezTo>
                  <a:cubicBezTo>
                    <a:pt x="36" y="19"/>
                    <a:pt x="36" y="19"/>
                    <a:pt x="36" y="19"/>
                  </a:cubicBezTo>
                  <a:cubicBezTo>
                    <a:pt x="41" y="19"/>
                    <a:pt x="45" y="20"/>
                    <a:pt x="49" y="21"/>
                  </a:cubicBezTo>
                  <a:cubicBezTo>
                    <a:pt x="49" y="21"/>
                    <a:pt x="49" y="22"/>
                    <a:pt x="50" y="22"/>
                  </a:cubicBezTo>
                  <a:cubicBezTo>
                    <a:pt x="50" y="23"/>
                    <a:pt x="51" y="23"/>
                    <a:pt x="52" y="23"/>
                  </a:cubicBezTo>
                  <a:cubicBezTo>
                    <a:pt x="52" y="23"/>
                    <a:pt x="52" y="22"/>
                    <a:pt x="51" y="21"/>
                  </a:cubicBezTo>
                  <a:cubicBezTo>
                    <a:pt x="60" y="24"/>
                    <a:pt x="66" y="29"/>
                    <a:pt x="67" y="34"/>
                  </a:cubicBezTo>
                  <a:cubicBezTo>
                    <a:pt x="61" y="34"/>
                    <a:pt x="61" y="34"/>
                    <a:pt x="61" y="34"/>
                  </a:cubicBezTo>
                  <a:cubicBezTo>
                    <a:pt x="61" y="35"/>
                    <a:pt x="61" y="36"/>
                    <a:pt x="61" y="36"/>
                  </a:cubicBezTo>
                  <a:cubicBezTo>
                    <a:pt x="67" y="36"/>
                    <a:pt x="67" y="36"/>
                    <a:pt x="67" y="36"/>
                  </a:cubicBezTo>
                  <a:cubicBezTo>
                    <a:pt x="66" y="39"/>
                    <a:pt x="64" y="42"/>
                    <a:pt x="61" y="45"/>
                  </a:cubicBezTo>
                  <a:cubicBezTo>
                    <a:pt x="61" y="46"/>
                    <a:pt x="60" y="47"/>
                    <a:pt x="60" y="48"/>
                  </a:cubicBezTo>
                  <a:cubicBezTo>
                    <a:pt x="62" y="46"/>
                    <a:pt x="65" y="44"/>
                    <a:pt x="66" y="42"/>
                  </a:cubicBezTo>
                  <a:cubicBezTo>
                    <a:pt x="66" y="45"/>
                    <a:pt x="65" y="47"/>
                    <a:pt x="64" y="49"/>
                  </a:cubicBezTo>
                  <a:cubicBezTo>
                    <a:pt x="64" y="50"/>
                    <a:pt x="65" y="50"/>
                    <a:pt x="66" y="51"/>
                  </a:cubicBezTo>
                  <a:cubicBezTo>
                    <a:pt x="66" y="51"/>
                    <a:pt x="66" y="51"/>
                    <a:pt x="66" y="51"/>
                  </a:cubicBezTo>
                  <a:cubicBezTo>
                    <a:pt x="69" y="46"/>
                    <a:pt x="70" y="41"/>
                    <a:pt x="70" y="35"/>
                  </a:cubicBezTo>
                  <a:cubicBezTo>
                    <a:pt x="70" y="16"/>
                    <a:pt x="54" y="0"/>
                    <a:pt x="35" y="0"/>
                  </a:cubicBezTo>
                  <a:cubicBezTo>
                    <a:pt x="15" y="0"/>
                    <a:pt x="0" y="16"/>
                    <a:pt x="0" y="35"/>
                  </a:cubicBezTo>
                  <a:cubicBezTo>
                    <a:pt x="0" y="55"/>
                    <a:pt x="15" y="70"/>
                    <a:pt x="35" y="70"/>
                  </a:cubicBezTo>
                  <a:cubicBezTo>
                    <a:pt x="43" y="70"/>
                    <a:pt x="50" y="68"/>
                    <a:pt x="56" y="63"/>
                  </a:cubicBezTo>
                  <a:cubicBezTo>
                    <a:pt x="54" y="62"/>
                    <a:pt x="54" y="62"/>
                    <a:pt x="54" y="62"/>
                  </a:cubicBezTo>
                  <a:cubicBezTo>
                    <a:pt x="54" y="62"/>
                    <a:pt x="54" y="61"/>
                    <a:pt x="54" y="61"/>
                  </a:cubicBezTo>
                  <a:close/>
                  <a:moveTo>
                    <a:pt x="66" y="28"/>
                  </a:moveTo>
                  <a:cubicBezTo>
                    <a:pt x="63" y="24"/>
                    <a:pt x="58" y="21"/>
                    <a:pt x="51" y="19"/>
                  </a:cubicBezTo>
                  <a:cubicBezTo>
                    <a:pt x="49" y="12"/>
                    <a:pt x="46" y="7"/>
                    <a:pt x="42" y="4"/>
                  </a:cubicBezTo>
                  <a:cubicBezTo>
                    <a:pt x="54" y="7"/>
                    <a:pt x="63" y="16"/>
                    <a:pt x="66" y="28"/>
                  </a:cubicBezTo>
                  <a:close/>
                  <a:moveTo>
                    <a:pt x="36" y="3"/>
                  </a:moveTo>
                  <a:cubicBezTo>
                    <a:pt x="41" y="4"/>
                    <a:pt x="46" y="10"/>
                    <a:pt x="49" y="19"/>
                  </a:cubicBezTo>
                  <a:cubicBezTo>
                    <a:pt x="45" y="18"/>
                    <a:pt x="40" y="17"/>
                    <a:pt x="36" y="17"/>
                  </a:cubicBezTo>
                  <a:lnTo>
                    <a:pt x="36" y="3"/>
                  </a:lnTo>
                  <a:close/>
                  <a:moveTo>
                    <a:pt x="34" y="3"/>
                  </a:moveTo>
                  <a:cubicBezTo>
                    <a:pt x="34" y="17"/>
                    <a:pt x="34" y="17"/>
                    <a:pt x="34" y="17"/>
                  </a:cubicBezTo>
                  <a:cubicBezTo>
                    <a:pt x="29" y="17"/>
                    <a:pt x="25" y="18"/>
                    <a:pt x="21" y="19"/>
                  </a:cubicBezTo>
                  <a:cubicBezTo>
                    <a:pt x="24" y="10"/>
                    <a:pt x="28" y="4"/>
                    <a:pt x="34" y="3"/>
                  </a:cubicBezTo>
                  <a:close/>
                  <a:moveTo>
                    <a:pt x="28" y="4"/>
                  </a:moveTo>
                  <a:cubicBezTo>
                    <a:pt x="24" y="7"/>
                    <a:pt x="21" y="12"/>
                    <a:pt x="19" y="19"/>
                  </a:cubicBezTo>
                  <a:cubicBezTo>
                    <a:pt x="12" y="21"/>
                    <a:pt x="7" y="24"/>
                    <a:pt x="4" y="28"/>
                  </a:cubicBezTo>
                  <a:cubicBezTo>
                    <a:pt x="6" y="16"/>
                    <a:pt x="16" y="7"/>
                    <a:pt x="28" y="4"/>
                  </a:cubicBezTo>
                  <a:close/>
                  <a:moveTo>
                    <a:pt x="18" y="21"/>
                  </a:moveTo>
                  <a:cubicBezTo>
                    <a:pt x="17" y="25"/>
                    <a:pt x="17" y="30"/>
                    <a:pt x="17" y="34"/>
                  </a:cubicBezTo>
                  <a:cubicBezTo>
                    <a:pt x="3" y="34"/>
                    <a:pt x="3" y="34"/>
                    <a:pt x="3" y="34"/>
                  </a:cubicBezTo>
                  <a:cubicBezTo>
                    <a:pt x="3" y="29"/>
                    <a:pt x="9" y="24"/>
                    <a:pt x="18" y="21"/>
                  </a:cubicBezTo>
                  <a:close/>
                  <a:moveTo>
                    <a:pt x="17" y="36"/>
                  </a:moveTo>
                  <a:cubicBezTo>
                    <a:pt x="17" y="41"/>
                    <a:pt x="17" y="45"/>
                    <a:pt x="18" y="49"/>
                  </a:cubicBezTo>
                  <a:cubicBezTo>
                    <a:pt x="9" y="46"/>
                    <a:pt x="3" y="42"/>
                    <a:pt x="3" y="36"/>
                  </a:cubicBezTo>
                  <a:lnTo>
                    <a:pt x="17" y="36"/>
                  </a:lnTo>
                  <a:close/>
                  <a:moveTo>
                    <a:pt x="4" y="42"/>
                  </a:moveTo>
                  <a:cubicBezTo>
                    <a:pt x="7" y="46"/>
                    <a:pt x="12" y="49"/>
                    <a:pt x="19" y="51"/>
                  </a:cubicBezTo>
                  <a:cubicBezTo>
                    <a:pt x="21" y="58"/>
                    <a:pt x="24" y="63"/>
                    <a:pt x="28" y="67"/>
                  </a:cubicBezTo>
                  <a:cubicBezTo>
                    <a:pt x="16" y="64"/>
                    <a:pt x="6" y="54"/>
                    <a:pt x="4" y="42"/>
                  </a:cubicBez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10" name="组合 9"/>
          <p:cNvGrpSpPr/>
          <p:nvPr/>
        </p:nvGrpSpPr>
        <p:grpSpPr>
          <a:xfrm>
            <a:off x="9343371" y="3168188"/>
            <a:ext cx="1279959" cy="1494858"/>
            <a:chOff x="9343371" y="3168188"/>
            <a:chExt cx="1279959" cy="1494858"/>
          </a:xfrm>
        </p:grpSpPr>
        <p:sp>
          <p:nvSpPr>
            <p:cNvPr id="43" name="Shape 13"/>
            <p:cNvSpPr/>
            <p:nvPr/>
          </p:nvSpPr>
          <p:spPr>
            <a:xfrm flipH="1">
              <a:off x="9343371" y="3168188"/>
              <a:ext cx="1279959" cy="14948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B9D9E5"/>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52" name="Freeform 19"/>
            <p:cNvSpPr>
              <a:spLocks noEditPoints="1"/>
            </p:cNvSpPr>
            <p:nvPr/>
          </p:nvSpPr>
          <p:spPr bwMode="auto">
            <a:xfrm>
              <a:off x="9761097" y="3709255"/>
              <a:ext cx="444508" cy="436976"/>
            </a:xfrm>
            <a:custGeom>
              <a:avLst/>
              <a:gdLst>
                <a:gd name="T0" fmla="*/ 75 w 75"/>
                <a:gd name="T1" fmla="*/ 27 h 71"/>
                <a:gd name="T2" fmla="*/ 69 w 75"/>
                <a:gd name="T3" fmla="*/ 14 h 71"/>
                <a:gd name="T4" fmla="*/ 64 w 75"/>
                <a:gd name="T5" fmla="*/ 0 h 71"/>
                <a:gd name="T6" fmla="*/ 5 w 75"/>
                <a:gd name="T7" fmla="*/ 11 h 71"/>
                <a:gd name="T8" fmla="*/ 0 w 75"/>
                <a:gd name="T9" fmla="*/ 26 h 71"/>
                <a:gd name="T10" fmla="*/ 0 w 75"/>
                <a:gd name="T11" fmla="*/ 31 h 71"/>
                <a:gd name="T12" fmla="*/ 1 w 75"/>
                <a:gd name="T13" fmla="*/ 65 h 71"/>
                <a:gd name="T14" fmla="*/ 69 w 75"/>
                <a:gd name="T15" fmla="*/ 71 h 71"/>
                <a:gd name="T16" fmla="*/ 70 w 75"/>
                <a:gd name="T17" fmla="*/ 61 h 71"/>
                <a:gd name="T18" fmla="*/ 8 w 75"/>
                <a:gd name="T19" fmla="*/ 5 h 71"/>
                <a:gd name="T20" fmla="*/ 67 w 75"/>
                <a:gd name="T21" fmla="*/ 5 h 71"/>
                <a:gd name="T22" fmla="*/ 11 w 75"/>
                <a:gd name="T23" fmla="*/ 14 h 71"/>
                <a:gd name="T24" fmla="*/ 67 w 75"/>
                <a:gd name="T25" fmla="*/ 16 h 71"/>
                <a:gd name="T26" fmla="*/ 8 w 75"/>
                <a:gd name="T27" fmla="*/ 16 h 71"/>
                <a:gd name="T28" fmla="*/ 15 w 75"/>
                <a:gd name="T29" fmla="*/ 42 h 71"/>
                <a:gd name="T30" fmla="*/ 15 w 75"/>
                <a:gd name="T31" fmla="*/ 62 h 71"/>
                <a:gd name="T32" fmla="*/ 13 w 75"/>
                <a:gd name="T33" fmla="*/ 41 h 71"/>
                <a:gd name="T34" fmla="*/ 8 w 75"/>
                <a:gd name="T35" fmla="*/ 35 h 71"/>
                <a:gd name="T36" fmla="*/ 18 w 75"/>
                <a:gd name="T37" fmla="*/ 35 h 71"/>
                <a:gd name="T38" fmla="*/ 28 w 75"/>
                <a:gd name="T39" fmla="*/ 35 h 71"/>
                <a:gd name="T40" fmla="*/ 38 w 75"/>
                <a:gd name="T41" fmla="*/ 35 h 71"/>
                <a:gd name="T42" fmla="*/ 48 w 75"/>
                <a:gd name="T43" fmla="*/ 35 h 71"/>
                <a:gd name="T44" fmla="*/ 58 w 75"/>
                <a:gd name="T45" fmla="*/ 35 h 71"/>
                <a:gd name="T46" fmla="*/ 67 w 75"/>
                <a:gd name="T47" fmla="*/ 62 h 71"/>
                <a:gd name="T48" fmla="*/ 29 w 75"/>
                <a:gd name="T49" fmla="*/ 40 h 71"/>
                <a:gd name="T50" fmla="*/ 18 w 75"/>
                <a:gd name="T51" fmla="*/ 33 h 71"/>
                <a:gd name="T52" fmla="*/ 13 w 75"/>
                <a:gd name="T53" fmla="*/ 28 h 71"/>
                <a:gd name="T54" fmla="*/ 48 w 75"/>
                <a:gd name="T55" fmla="*/ 33 h 71"/>
                <a:gd name="T56" fmla="*/ 43 w 75"/>
                <a:gd name="T57" fmla="*/ 28 h 71"/>
                <a:gd name="T58" fmla="*/ 41 w 75"/>
                <a:gd name="T59" fmla="*/ 31 h 71"/>
                <a:gd name="T60" fmla="*/ 33 w 75"/>
                <a:gd name="T61" fmla="*/ 31 h 71"/>
                <a:gd name="T62" fmla="*/ 41 w 75"/>
                <a:gd name="T63" fmla="*/ 31 h 71"/>
                <a:gd name="T64" fmla="*/ 27 w 75"/>
                <a:gd name="T65" fmla="*/ 33 h 71"/>
                <a:gd name="T66" fmla="*/ 31 w 75"/>
                <a:gd name="T67" fmla="*/ 28 h 71"/>
                <a:gd name="T68" fmla="*/ 58 w 75"/>
                <a:gd name="T69" fmla="*/ 33 h 71"/>
                <a:gd name="T70" fmla="*/ 53 w 75"/>
                <a:gd name="T71" fmla="*/ 28 h 71"/>
                <a:gd name="T72" fmla="*/ 3 w 75"/>
                <a:gd name="T73" fmla="*/ 28 h 71"/>
                <a:gd name="T74" fmla="*/ 8 w 75"/>
                <a:gd name="T75" fmla="*/ 33 h 71"/>
                <a:gd name="T76" fmla="*/ 3 w 75"/>
                <a:gd name="T77" fmla="*/ 28 h 71"/>
                <a:gd name="T78" fmla="*/ 64 w 75"/>
                <a:gd name="T79" fmla="*/ 28 h 71"/>
                <a:gd name="T80" fmla="*/ 68 w 75"/>
                <a:gd name="T81" fmla="*/ 33 h 71"/>
                <a:gd name="T82" fmla="*/ 5 w 75"/>
                <a:gd name="T83" fmla="*/ 64 h 71"/>
                <a:gd name="T84" fmla="*/ 69 w 75"/>
                <a:gd name="T85" fmla="*/ 64 h 71"/>
                <a:gd name="T86" fmla="*/ 69 w 75"/>
                <a:gd name="T87" fmla="*/ 68 h 71"/>
                <a:gd name="T88" fmla="*/ 4 w 75"/>
                <a:gd name="T89" fmla="*/ 65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4" y="26"/>
                  </a:cubicBezTo>
                  <a:cubicBezTo>
                    <a:pt x="69" y="14"/>
                    <a:pt x="69" y="14"/>
                    <a:pt x="69" y="14"/>
                  </a:cubicBezTo>
                  <a:cubicBezTo>
                    <a:pt x="69" y="14"/>
                    <a:pt x="69" y="14"/>
                    <a:pt x="69" y="14"/>
                  </a:cubicBezTo>
                  <a:cubicBezTo>
                    <a:pt x="69"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5" y="14"/>
                    <a:pt x="5" y="14"/>
                    <a:pt x="5" y="14"/>
                  </a:cubicBezTo>
                  <a:cubicBezTo>
                    <a:pt x="0" y="26"/>
                    <a:pt x="0" y="26"/>
                    <a:pt x="0"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5" y="71"/>
                  </a:cubicBezTo>
                  <a:cubicBezTo>
                    <a:pt x="69" y="71"/>
                    <a:pt x="69" y="71"/>
                    <a:pt x="69" y="71"/>
                  </a:cubicBezTo>
                  <a:cubicBezTo>
                    <a:pt x="72" y="71"/>
                    <a:pt x="74" y="69"/>
                    <a:pt x="74" y="67"/>
                  </a:cubicBezTo>
                  <a:cubicBezTo>
                    <a:pt x="74" y="65"/>
                    <a:pt x="74" y="65"/>
                    <a:pt x="74" y="65"/>
                  </a:cubicBezTo>
                  <a:cubicBezTo>
                    <a:pt x="74" y="63"/>
                    <a:pt x="72" y="61"/>
                    <a:pt x="70" y="61"/>
                  </a:cubicBezTo>
                  <a:cubicBezTo>
                    <a:pt x="70" y="36"/>
                    <a:pt x="70" y="36"/>
                    <a:pt x="70" y="36"/>
                  </a:cubicBezTo>
                  <a:cubicBezTo>
                    <a:pt x="72" y="36"/>
                    <a:pt x="75" y="33"/>
                    <a:pt x="75" y="31"/>
                  </a:cubicBezTo>
                  <a:close/>
                  <a:moveTo>
                    <a:pt x="8" y="5"/>
                  </a:moveTo>
                  <a:cubicBezTo>
                    <a:pt x="8" y="4"/>
                    <a:pt x="9" y="3"/>
                    <a:pt x="11" y="3"/>
                  </a:cubicBezTo>
                  <a:cubicBezTo>
                    <a:pt x="64" y="3"/>
                    <a:pt x="64" y="3"/>
                    <a:pt x="64" y="3"/>
                  </a:cubicBezTo>
                  <a:cubicBezTo>
                    <a:pt x="66" y="3"/>
                    <a:pt x="67" y="4"/>
                    <a:pt x="67" y="5"/>
                  </a:cubicBezTo>
                  <a:cubicBezTo>
                    <a:pt x="67" y="11"/>
                    <a:pt x="67" y="11"/>
                    <a:pt x="67" y="11"/>
                  </a:cubicBezTo>
                  <a:cubicBezTo>
                    <a:pt x="67" y="13"/>
                    <a:pt x="66" y="14"/>
                    <a:pt x="64" y="14"/>
                  </a:cubicBezTo>
                  <a:cubicBezTo>
                    <a:pt x="11" y="14"/>
                    <a:pt x="11" y="14"/>
                    <a:pt x="11" y="14"/>
                  </a:cubicBezTo>
                  <a:cubicBezTo>
                    <a:pt x="9" y="14"/>
                    <a:pt x="8" y="13"/>
                    <a:pt x="8" y="11"/>
                  </a:cubicBezTo>
                  <a:lnTo>
                    <a:pt x="8" y="5"/>
                  </a:lnTo>
                  <a:close/>
                  <a:moveTo>
                    <a:pt x="67" y="16"/>
                  </a:moveTo>
                  <a:cubicBezTo>
                    <a:pt x="71" y="26"/>
                    <a:pt x="71" y="26"/>
                    <a:pt x="71" y="26"/>
                  </a:cubicBezTo>
                  <a:cubicBezTo>
                    <a:pt x="4" y="26"/>
                    <a:pt x="4" y="26"/>
                    <a:pt x="4" y="26"/>
                  </a:cubicBezTo>
                  <a:cubicBezTo>
                    <a:pt x="8" y="16"/>
                    <a:pt x="8" y="16"/>
                    <a:pt x="8" y="16"/>
                  </a:cubicBezTo>
                  <a:lnTo>
                    <a:pt x="67" y="16"/>
                  </a:lnTo>
                  <a:close/>
                  <a:moveTo>
                    <a:pt x="15" y="62"/>
                  </a:moveTo>
                  <a:cubicBezTo>
                    <a:pt x="15" y="42"/>
                    <a:pt x="15" y="42"/>
                    <a:pt x="15" y="42"/>
                  </a:cubicBezTo>
                  <a:cubicBezTo>
                    <a:pt x="28" y="42"/>
                    <a:pt x="28" y="42"/>
                    <a:pt x="28" y="42"/>
                  </a:cubicBezTo>
                  <a:cubicBezTo>
                    <a:pt x="28" y="62"/>
                    <a:pt x="28" y="62"/>
                    <a:pt x="28" y="62"/>
                  </a:cubicBezTo>
                  <a:lnTo>
                    <a:pt x="15" y="62"/>
                  </a:lnTo>
                  <a:close/>
                  <a:moveTo>
                    <a:pt x="29" y="40"/>
                  </a:move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1" y="35"/>
                    <a:pt x="32" y="33"/>
                  </a:cubicBezTo>
                  <a:cubicBezTo>
                    <a:pt x="33" y="35"/>
                    <a:pt x="35" y="35"/>
                    <a:pt x="37" y="35"/>
                  </a:cubicBezTo>
                  <a:cubicBezTo>
                    <a:pt x="38" y="35"/>
                    <a:pt x="38" y="35"/>
                    <a:pt x="38" y="35"/>
                  </a:cubicBezTo>
                  <a:cubicBezTo>
                    <a:pt x="40" y="35"/>
                    <a:pt x="41" y="35"/>
                    <a:pt x="42" y="33"/>
                  </a:cubicBezTo>
                  <a:cubicBezTo>
                    <a:pt x="43" y="35"/>
                    <a:pt x="45" y="35"/>
                    <a:pt x="47" y="35"/>
                  </a:cubicBezTo>
                  <a:cubicBezTo>
                    <a:pt x="48" y="35"/>
                    <a:pt x="48" y="35"/>
                    <a:pt x="48" y="35"/>
                  </a:cubicBezTo>
                  <a:cubicBezTo>
                    <a:pt x="50" y="35"/>
                    <a:pt x="51" y="35"/>
                    <a:pt x="52" y="33"/>
                  </a:cubicBezTo>
                  <a:cubicBezTo>
                    <a:pt x="53" y="35"/>
                    <a:pt x="55" y="35"/>
                    <a:pt x="57" y="35"/>
                  </a:cubicBezTo>
                  <a:cubicBezTo>
                    <a:pt x="58" y="35"/>
                    <a:pt x="58" y="35"/>
                    <a:pt x="58" y="35"/>
                  </a:cubicBezTo>
                  <a:cubicBezTo>
                    <a:pt x="60" y="35"/>
                    <a:pt x="62" y="35"/>
                    <a:pt x="63" y="33"/>
                  </a:cubicBezTo>
                  <a:cubicBezTo>
                    <a:pt x="63"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51" y="31"/>
                  </a:moveTo>
                  <a:cubicBezTo>
                    <a:pt x="51" y="32"/>
                    <a:pt x="50" y="33"/>
                    <a:pt x="48" y="33"/>
                  </a:cubicBezTo>
                  <a:cubicBezTo>
                    <a:pt x="47" y="33"/>
                    <a:pt x="47" y="33"/>
                    <a:pt x="47" y="33"/>
                  </a:cubicBezTo>
                  <a:cubicBezTo>
                    <a:pt x="45" y="33"/>
                    <a:pt x="43" y="32"/>
                    <a:pt x="43" y="31"/>
                  </a:cubicBezTo>
                  <a:cubicBezTo>
                    <a:pt x="43" y="28"/>
                    <a:pt x="43" y="28"/>
                    <a:pt x="43" y="28"/>
                  </a:cubicBezTo>
                  <a:cubicBezTo>
                    <a:pt x="51" y="28"/>
                    <a:pt x="51" y="28"/>
                    <a:pt x="51" y="28"/>
                  </a:cubicBezTo>
                  <a:lnTo>
                    <a:pt x="51" y="31"/>
                  </a:lnTo>
                  <a:close/>
                  <a:moveTo>
                    <a:pt x="41" y="31"/>
                  </a:moveTo>
                  <a:cubicBezTo>
                    <a:pt x="41" y="32"/>
                    <a:pt x="40" y="33"/>
                    <a:pt x="38" y="33"/>
                  </a:cubicBezTo>
                  <a:cubicBezTo>
                    <a:pt x="37" y="33"/>
                    <a:pt x="37" y="33"/>
                    <a:pt x="37" y="33"/>
                  </a:cubicBezTo>
                  <a:cubicBezTo>
                    <a:pt x="35" y="33"/>
                    <a:pt x="33" y="32"/>
                    <a:pt x="33" y="31"/>
                  </a:cubicBezTo>
                  <a:cubicBezTo>
                    <a:pt x="33" y="28"/>
                    <a:pt x="33" y="28"/>
                    <a:pt x="33" y="28"/>
                  </a:cubicBezTo>
                  <a:cubicBezTo>
                    <a:pt x="41" y="28"/>
                    <a:pt x="41" y="28"/>
                    <a:pt x="41" y="28"/>
                  </a:cubicBezTo>
                  <a:lnTo>
                    <a:pt x="41" y="31"/>
                  </a:lnTo>
                  <a:close/>
                  <a:moveTo>
                    <a:pt x="31" y="31"/>
                  </a:moveTo>
                  <a:cubicBezTo>
                    <a:pt x="31" y="32"/>
                    <a:pt x="30" y="33"/>
                    <a:pt x="28" y="33"/>
                  </a:cubicBezTo>
                  <a:cubicBezTo>
                    <a:pt x="27" y="33"/>
                    <a:pt x="27" y="33"/>
                    <a:pt x="27" y="33"/>
                  </a:cubicBezTo>
                  <a:cubicBezTo>
                    <a:pt x="25" y="33"/>
                    <a:pt x="23" y="32"/>
                    <a:pt x="23" y="31"/>
                  </a:cubicBezTo>
                  <a:cubicBezTo>
                    <a:pt x="23" y="28"/>
                    <a:pt x="23" y="28"/>
                    <a:pt x="23" y="28"/>
                  </a:cubicBezTo>
                  <a:cubicBezTo>
                    <a:pt x="31" y="28"/>
                    <a:pt x="31" y="28"/>
                    <a:pt x="31" y="28"/>
                  </a:cubicBezTo>
                  <a:lnTo>
                    <a:pt x="31" y="31"/>
                  </a:lnTo>
                  <a:close/>
                  <a:moveTo>
                    <a:pt x="62" y="31"/>
                  </a:moveTo>
                  <a:cubicBezTo>
                    <a:pt x="62" y="32"/>
                    <a:pt x="60" y="33"/>
                    <a:pt x="58" y="33"/>
                  </a:cubicBezTo>
                  <a:cubicBezTo>
                    <a:pt x="57" y="33"/>
                    <a:pt x="57" y="33"/>
                    <a:pt x="57" y="33"/>
                  </a:cubicBezTo>
                  <a:cubicBezTo>
                    <a:pt x="55" y="33"/>
                    <a:pt x="53" y="32"/>
                    <a:pt x="53" y="31"/>
                  </a:cubicBezTo>
                  <a:cubicBezTo>
                    <a:pt x="53" y="28"/>
                    <a:pt x="53" y="28"/>
                    <a:pt x="53" y="28"/>
                  </a:cubicBezTo>
                  <a:cubicBezTo>
                    <a:pt x="62" y="28"/>
                    <a:pt x="62" y="28"/>
                    <a:pt x="62" y="28"/>
                  </a:cubicBezTo>
                  <a:lnTo>
                    <a:pt x="62" y="3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67" y="33"/>
                  </a:move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lnTo>
                    <a:pt x="67" y="33"/>
                  </a:lnTo>
                  <a:close/>
                  <a:moveTo>
                    <a:pt x="4" y="65"/>
                  </a:moveTo>
                  <a:cubicBezTo>
                    <a:pt x="4" y="65"/>
                    <a:pt x="5" y="64"/>
                    <a:pt x="5" y="64"/>
                  </a:cubicBezTo>
                  <a:cubicBezTo>
                    <a:pt x="14" y="64"/>
                    <a:pt x="14" y="64"/>
                    <a:pt x="14" y="64"/>
                  </a:cubicBezTo>
                  <a:cubicBezTo>
                    <a:pt x="29" y="64"/>
                    <a:pt x="29" y="64"/>
                    <a:pt x="29" y="64"/>
                  </a:cubicBezTo>
                  <a:cubicBezTo>
                    <a:pt x="69" y="64"/>
                    <a:pt x="69" y="64"/>
                    <a:pt x="69" y="64"/>
                  </a:cubicBezTo>
                  <a:cubicBezTo>
                    <a:pt x="70" y="64"/>
                    <a:pt x="71" y="65"/>
                    <a:pt x="71" y="65"/>
                  </a:cubicBezTo>
                  <a:cubicBezTo>
                    <a:pt x="71" y="67"/>
                    <a:pt x="71" y="67"/>
                    <a:pt x="71" y="67"/>
                  </a:cubicBezTo>
                  <a:cubicBezTo>
                    <a:pt x="71" y="68"/>
                    <a:pt x="70" y="68"/>
                    <a:pt x="69" y="68"/>
                  </a:cubicBezTo>
                  <a:cubicBezTo>
                    <a:pt x="5" y="68"/>
                    <a:pt x="5" y="68"/>
                    <a:pt x="5" y="68"/>
                  </a:cubicBezTo>
                  <a:cubicBezTo>
                    <a:pt x="5" y="68"/>
                    <a:pt x="4" y="68"/>
                    <a:pt x="4" y="67"/>
                  </a:cubicBezTo>
                  <a:lnTo>
                    <a:pt x="4" y="65"/>
                  </a:ln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6" name="组合 5"/>
          <p:cNvGrpSpPr/>
          <p:nvPr/>
        </p:nvGrpSpPr>
        <p:grpSpPr>
          <a:xfrm>
            <a:off x="3153880" y="2800230"/>
            <a:ext cx="1407956" cy="1937560"/>
            <a:chOff x="3153880" y="2800230"/>
            <a:chExt cx="1407956" cy="1937560"/>
          </a:xfrm>
        </p:grpSpPr>
        <p:cxnSp>
          <p:nvCxnSpPr>
            <p:cNvPr id="96" name="Straight Arrow Connector 95"/>
            <p:cNvCxnSpPr/>
            <p:nvPr/>
          </p:nvCxnSpPr>
          <p:spPr>
            <a:xfrm flipV="1">
              <a:off x="3953612" y="2800230"/>
              <a:ext cx="0" cy="563876"/>
            </a:xfrm>
            <a:prstGeom prst="straightConnector1">
              <a:avLst/>
            </a:prstGeom>
            <a:ln w="6350">
              <a:solidFill>
                <a:schemeClr val="bg1">
                  <a:lumMod val="85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5" name="Shape 10"/>
            <p:cNvSpPr/>
            <p:nvPr/>
          </p:nvSpPr>
          <p:spPr>
            <a:xfrm>
              <a:off x="3153880" y="3093446"/>
              <a:ext cx="1407956" cy="16443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7DCAF4"/>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53" name="Freeform 280"/>
            <p:cNvSpPr>
              <a:spLocks noEditPoints="1"/>
            </p:cNvSpPr>
            <p:nvPr/>
          </p:nvSpPr>
          <p:spPr bwMode="auto">
            <a:xfrm>
              <a:off x="3668251" y="3720557"/>
              <a:ext cx="379214" cy="414372"/>
            </a:xfrm>
            <a:custGeom>
              <a:avLst/>
              <a:gdLst>
                <a:gd name="T0" fmla="*/ 12 w 64"/>
                <a:gd name="T1" fmla="*/ 45 h 67"/>
                <a:gd name="T2" fmla="*/ 12 w 64"/>
                <a:gd name="T3" fmla="*/ 63 h 67"/>
                <a:gd name="T4" fmla="*/ 8 w 64"/>
                <a:gd name="T5" fmla="*/ 67 h 67"/>
                <a:gd name="T6" fmla="*/ 4 w 64"/>
                <a:gd name="T7" fmla="*/ 67 h 67"/>
                <a:gd name="T8" fmla="*/ 0 w 64"/>
                <a:gd name="T9" fmla="*/ 63 h 67"/>
                <a:gd name="T10" fmla="*/ 0 w 64"/>
                <a:gd name="T11" fmla="*/ 45 h 67"/>
                <a:gd name="T12" fmla="*/ 4 w 64"/>
                <a:gd name="T13" fmla="*/ 41 h 67"/>
                <a:gd name="T14" fmla="*/ 8 w 64"/>
                <a:gd name="T15" fmla="*/ 41 h 67"/>
                <a:gd name="T16" fmla="*/ 12 w 64"/>
                <a:gd name="T17" fmla="*/ 45 h 67"/>
                <a:gd name="T18" fmla="*/ 26 w 64"/>
                <a:gd name="T19" fmla="*/ 26 h 67"/>
                <a:gd name="T20" fmla="*/ 21 w 64"/>
                <a:gd name="T21" fmla="*/ 26 h 67"/>
                <a:gd name="T22" fmla="*/ 17 w 64"/>
                <a:gd name="T23" fmla="*/ 30 h 67"/>
                <a:gd name="T24" fmla="*/ 17 w 64"/>
                <a:gd name="T25" fmla="*/ 63 h 67"/>
                <a:gd name="T26" fmla="*/ 21 w 64"/>
                <a:gd name="T27" fmla="*/ 67 h 67"/>
                <a:gd name="T28" fmla="*/ 26 w 64"/>
                <a:gd name="T29" fmla="*/ 67 h 67"/>
                <a:gd name="T30" fmla="*/ 30 w 64"/>
                <a:gd name="T31" fmla="*/ 63 h 67"/>
                <a:gd name="T32" fmla="*/ 30 w 64"/>
                <a:gd name="T33" fmla="*/ 30 h 67"/>
                <a:gd name="T34" fmla="*/ 26 w 64"/>
                <a:gd name="T35" fmla="*/ 26 h 67"/>
                <a:gd name="T36" fmla="*/ 43 w 64"/>
                <a:gd name="T37" fmla="*/ 32 h 67"/>
                <a:gd name="T38" fmla="*/ 39 w 64"/>
                <a:gd name="T39" fmla="*/ 32 h 67"/>
                <a:gd name="T40" fmla="*/ 35 w 64"/>
                <a:gd name="T41" fmla="*/ 36 h 67"/>
                <a:gd name="T42" fmla="*/ 35 w 64"/>
                <a:gd name="T43" fmla="*/ 63 h 67"/>
                <a:gd name="T44" fmla="*/ 39 w 64"/>
                <a:gd name="T45" fmla="*/ 67 h 67"/>
                <a:gd name="T46" fmla="*/ 43 w 64"/>
                <a:gd name="T47" fmla="*/ 67 h 67"/>
                <a:gd name="T48" fmla="*/ 47 w 64"/>
                <a:gd name="T49" fmla="*/ 63 h 67"/>
                <a:gd name="T50" fmla="*/ 47 w 64"/>
                <a:gd name="T51" fmla="*/ 36 h 67"/>
                <a:gd name="T52" fmla="*/ 43 w 64"/>
                <a:gd name="T53" fmla="*/ 32 h 67"/>
                <a:gd name="T54" fmla="*/ 60 w 64"/>
                <a:gd name="T55" fmla="*/ 18 h 67"/>
                <a:gd name="T56" fmla="*/ 56 w 64"/>
                <a:gd name="T57" fmla="*/ 18 h 67"/>
                <a:gd name="T58" fmla="*/ 52 w 64"/>
                <a:gd name="T59" fmla="*/ 22 h 67"/>
                <a:gd name="T60" fmla="*/ 52 w 64"/>
                <a:gd name="T61" fmla="*/ 63 h 67"/>
                <a:gd name="T62" fmla="*/ 56 w 64"/>
                <a:gd name="T63" fmla="*/ 67 h 67"/>
                <a:gd name="T64" fmla="*/ 60 w 64"/>
                <a:gd name="T65" fmla="*/ 67 h 67"/>
                <a:gd name="T66" fmla="*/ 64 w 64"/>
                <a:gd name="T67" fmla="*/ 63 h 67"/>
                <a:gd name="T68" fmla="*/ 64 w 64"/>
                <a:gd name="T69" fmla="*/ 22 h 67"/>
                <a:gd name="T70" fmla="*/ 60 w 64"/>
                <a:gd name="T71" fmla="*/ 18 h 67"/>
                <a:gd name="T72" fmla="*/ 21 w 64"/>
                <a:gd name="T73" fmla="*/ 13 h 67"/>
                <a:gd name="T74" fmla="*/ 41 w 64"/>
                <a:gd name="T75" fmla="*/ 27 h 67"/>
                <a:gd name="T76" fmla="*/ 58 w 64"/>
                <a:gd name="T77" fmla="*/ 5 h 67"/>
                <a:gd name="T78" fmla="*/ 59 w 64"/>
                <a:gd name="T79" fmla="*/ 6 h 67"/>
                <a:gd name="T80" fmla="*/ 60 w 64"/>
                <a:gd name="T81" fmla="*/ 0 h 67"/>
                <a:gd name="T82" fmla="*/ 54 w 64"/>
                <a:gd name="T83" fmla="*/ 3 h 67"/>
                <a:gd name="T84" fmla="*/ 56 w 64"/>
                <a:gd name="T85" fmla="*/ 4 h 67"/>
                <a:gd name="T86" fmla="*/ 40 w 64"/>
                <a:gd name="T87" fmla="*/ 23 h 67"/>
                <a:gd name="T88" fmla="*/ 20 w 64"/>
                <a:gd name="T89" fmla="*/ 9 h 67"/>
                <a:gd name="T90" fmla="*/ 0 w 64"/>
                <a:gd name="T91" fmla="*/ 29 h 67"/>
                <a:gd name="T92" fmla="*/ 2 w 64"/>
                <a:gd name="T93" fmla="*/ 31 h 67"/>
                <a:gd name="T94" fmla="*/ 21 w 64"/>
                <a:gd name="T95"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7">
                  <a:moveTo>
                    <a:pt x="12" y="45"/>
                  </a:moveTo>
                  <a:cubicBezTo>
                    <a:pt x="12" y="63"/>
                    <a:pt x="12" y="63"/>
                    <a:pt x="12" y="63"/>
                  </a:cubicBezTo>
                  <a:cubicBezTo>
                    <a:pt x="12" y="65"/>
                    <a:pt x="11" y="67"/>
                    <a:pt x="8" y="67"/>
                  </a:cubicBezTo>
                  <a:cubicBezTo>
                    <a:pt x="4" y="67"/>
                    <a:pt x="4" y="67"/>
                    <a:pt x="4" y="67"/>
                  </a:cubicBezTo>
                  <a:cubicBezTo>
                    <a:pt x="2" y="67"/>
                    <a:pt x="0" y="65"/>
                    <a:pt x="0" y="63"/>
                  </a:cubicBezTo>
                  <a:cubicBezTo>
                    <a:pt x="0" y="45"/>
                    <a:pt x="0" y="45"/>
                    <a:pt x="0" y="45"/>
                  </a:cubicBezTo>
                  <a:cubicBezTo>
                    <a:pt x="0" y="43"/>
                    <a:pt x="2" y="41"/>
                    <a:pt x="4" y="41"/>
                  </a:cubicBezTo>
                  <a:cubicBezTo>
                    <a:pt x="8" y="41"/>
                    <a:pt x="8" y="41"/>
                    <a:pt x="8" y="41"/>
                  </a:cubicBezTo>
                  <a:cubicBezTo>
                    <a:pt x="11" y="41"/>
                    <a:pt x="12" y="43"/>
                    <a:pt x="12" y="45"/>
                  </a:cubicBezTo>
                  <a:close/>
                  <a:moveTo>
                    <a:pt x="26" y="26"/>
                  </a:moveTo>
                  <a:cubicBezTo>
                    <a:pt x="21" y="26"/>
                    <a:pt x="21" y="26"/>
                    <a:pt x="21" y="26"/>
                  </a:cubicBezTo>
                  <a:cubicBezTo>
                    <a:pt x="19" y="26"/>
                    <a:pt x="17" y="28"/>
                    <a:pt x="17" y="30"/>
                  </a:cubicBezTo>
                  <a:cubicBezTo>
                    <a:pt x="17" y="63"/>
                    <a:pt x="17" y="63"/>
                    <a:pt x="17" y="63"/>
                  </a:cubicBezTo>
                  <a:cubicBezTo>
                    <a:pt x="17" y="65"/>
                    <a:pt x="19" y="67"/>
                    <a:pt x="21" y="67"/>
                  </a:cubicBezTo>
                  <a:cubicBezTo>
                    <a:pt x="26" y="67"/>
                    <a:pt x="26" y="67"/>
                    <a:pt x="26" y="67"/>
                  </a:cubicBezTo>
                  <a:cubicBezTo>
                    <a:pt x="28" y="67"/>
                    <a:pt x="30" y="65"/>
                    <a:pt x="30" y="63"/>
                  </a:cubicBezTo>
                  <a:cubicBezTo>
                    <a:pt x="30" y="30"/>
                    <a:pt x="30" y="30"/>
                    <a:pt x="30" y="30"/>
                  </a:cubicBezTo>
                  <a:cubicBezTo>
                    <a:pt x="30" y="28"/>
                    <a:pt x="28" y="26"/>
                    <a:pt x="26" y="26"/>
                  </a:cubicBezTo>
                  <a:close/>
                  <a:moveTo>
                    <a:pt x="43" y="32"/>
                  </a:moveTo>
                  <a:cubicBezTo>
                    <a:pt x="39" y="32"/>
                    <a:pt x="39" y="32"/>
                    <a:pt x="39" y="32"/>
                  </a:cubicBezTo>
                  <a:cubicBezTo>
                    <a:pt x="36" y="32"/>
                    <a:pt x="35" y="34"/>
                    <a:pt x="35" y="36"/>
                  </a:cubicBezTo>
                  <a:cubicBezTo>
                    <a:pt x="35" y="63"/>
                    <a:pt x="35" y="63"/>
                    <a:pt x="35" y="63"/>
                  </a:cubicBezTo>
                  <a:cubicBezTo>
                    <a:pt x="35" y="65"/>
                    <a:pt x="36" y="67"/>
                    <a:pt x="39" y="67"/>
                  </a:cubicBezTo>
                  <a:cubicBezTo>
                    <a:pt x="43" y="67"/>
                    <a:pt x="43" y="67"/>
                    <a:pt x="43" y="67"/>
                  </a:cubicBezTo>
                  <a:cubicBezTo>
                    <a:pt x="45" y="67"/>
                    <a:pt x="47" y="65"/>
                    <a:pt x="47" y="63"/>
                  </a:cubicBezTo>
                  <a:cubicBezTo>
                    <a:pt x="47" y="36"/>
                    <a:pt x="47" y="36"/>
                    <a:pt x="47" y="36"/>
                  </a:cubicBezTo>
                  <a:cubicBezTo>
                    <a:pt x="47" y="34"/>
                    <a:pt x="45" y="32"/>
                    <a:pt x="43" y="32"/>
                  </a:cubicBezTo>
                  <a:close/>
                  <a:moveTo>
                    <a:pt x="60" y="18"/>
                  </a:moveTo>
                  <a:cubicBezTo>
                    <a:pt x="56" y="18"/>
                    <a:pt x="56" y="18"/>
                    <a:pt x="56" y="18"/>
                  </a:cubicBezTo>
                  <a:cubicBezTo>
                    <a:pt x="53" y="18"/>
                    <a:pt x="52" y="20"/>
                    <a:pt x="52" y="22"/>
                  </a:cubicBezTo>
                  <a:cubicBezTo>
                    <a:pt x="52" y="63"/>
                    <a:pt x="52" y="63"/>
                    <a:pt x="52" y="63"/>
                  </a:cubicBezTo>
                  <a:cubicBezTo>
                    <a:pt x="52" y="65"/>
                    <a:pt x="53" y="67"/>
                    <a:pt x="56" y="67"/>
                  </a:cubicBezTo>
                  <a:cubicBezTo>
                    <a:pt x="60" y="67"/>
                    <a:pt x="60" y="67"/>
                    <a:pt x="60" y="67"/>
                  </a:cubicBezTo>
                  <a:cubicBezTo>
                    <a:pt x="62" y="67"/>
                    <a:pt x="64" y="65"/>
                    <a:pt x="64" y="63"/>
                  </a:cubicBezTo>
                  <a:cubicBezTo>
                    <a:pt x="64" y="22"/>
                    <a:pt x="64" y="22"/>
                    <a:pt x="64" y="22"/>
                  </a:cubicBezTo>
                  <a:cubicBezTo>
                    <a:pt x="64" y="20"/>
                    <a:pt x="62" y="18"/>
                    <a:pt x="60" y="18"/>
                  </a:cubicBezTo>
                  <a:close/>
                  <a:moveTo>
                    <a:pt x="21" y="13"/>
                  </a:moveTo>
                  <a:cubicBezTo>
                    <a:pt x="41" y="27"/>
                    <a:pt x="41" y="27"/>
                    <a:pt x="41" y="27"/>
                  </a:cubicBezTo>
                  <a:cubicBezTo>
                    <a:pt x="58" y="5"/>
                    <a:pt x="58" y="5"/>
                    <a:pt x="58" y="5"/>
                  </a:cubicBezTo>
                  <a:cubicBezTo>
                    <a:pt x="59" y="6"/>
                    <a:pt x="59" y="6"/>
                    <a:pt x="59" y="6"/>
                  </a:cubicBezTo>
                  <a:cubicBezTo>
                    <a:pt x="60" y="0"/>
                    <a:pt x="60" y="0"/>
                    <a:pt x="60" y="0"/>
                  </a:cubicBezTo>
                  <a:cubicBezTo>
                    <a:pt x="54" y="3"/>
                    <a:pt x="54" y="3"/>
                    <a:pt x="54" y="3"/>
                  </a:cubicBezTo>
                  <a:cubicBezTo>
                    <a:pt x="56" y="4"/>
                    <a:pt x="56" y="4"/>
                    <a:pt x="56" y="4"/>
                  </a:cubicBezTo>
                  <a:cubicBezTo>
                    <a:pt x="40" y="23"/>
                    <a:pt x="40" y="23"/>
                    <a:pt x="40" y="23"/>
                  </a:cubicBezTo>
                  <a:cubicBezTo>
                    <a:pt x="20" y="9"/>
                    <a:pt x="20" y="9"/>
                    <a:pt x="20" y="9"/>
                  </a:cubicBezTo>
                  <a:cubicBezTo>
                    <a:pt x="0" y="29"/>
                    <a:pt x="0" y="29"/>
                    <a:pt x="0" y="29"/>
                  </a:cubicBezTo>
                  <a:cubicBezTo>
                    <a:pt x="2" y="31"/>
                    <a:pt x="2" y="31"/>
                    <a:pt x="2" y="31"/>
                  </a:cubicBezTo>
                  <a:lnTo>
                    <a:pt x="21" y="13"/>
                  </a:ln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9" name="组合 8"/>
          <p:cNvGrpSpPr/>
          <p:nvPr/>
        </p:nvGrpSpPr>
        <p:grpSpPr>
          <a:xfrm>
            <a:off x="7894885" y="3093446"/>
            <a:ext cx="1407956" cy="1644344"/>
            <a:chOff x="7894885" y="3093446"/>
            <a:chExt cx="1407956" cy="1644344"/>
          </a:xfrm>
        </p:grpSpPr>
        <p:sp>
          <p:nvSpPr>
            <p:cNvPr id="37" name="Shape 22"/>
            <p:cNvSpPr/>
            <p:nvPr/>
          </p:nvSpPr>
          <p:spPr>
            <a:xfrm flipH="1">
              <a:off x="7894885" y="3093446"/>
              <a:ext cx="1407956" cy="16443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rgbClr val="7FC7D6"/>
            </a:solidFill>
            <a:ln w="12700" cap="flat">
              <a:noFill/>
              <a:miter lim="400000"/>
            </a:ln>
            <a:effectLst>
              <a:outerShdw blurRad="50800" dist="38100" dir="8100000" algn="tr" rotWithShape="0">
                <a:prstClr val="black">
                  <a:alpha val="40000"/>
                </a:prstClr>
              </a:outerShdw>
            </a:effectLst>
          </p:spPr>
          <p:txBody>
            <a:bodyPr wrap="square" lIns="0" tIns="0" rIns="0" bIns="0" numCol="1" anchor="t">
              <a:noAutofit/>
            </a:bodyPr>
            <a:lstStyle/>
            <a:p>
              <a:pPr lvl="0"/>
              <a:endParaRPr sz="1125">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54" name="Freeform 247"/>
            <p:cNvSpPr>
              <a:spLocks noEditPoints="1"/>
            </p:cNvSpPr>
            <p:nvPr/>
          </p:nvSpPr>
          <p:spPr bwMode="auto">
            <a:xfrm>
              <a:off x="8385398" y="3687909"/>
              <a:ext cx="426930" cy="479669"/>
            </a:xfrm>
            <a:custGeom>
              <a:avLst/>
              <a:gdLst>
                <a:gd name="T0" fmla="*/ 18 w 72"/>
                <a:gd name="T1" fmla="*/ 7 h 78"/>
                <a:gd name="T2" fmla="*/ 27 w 72"/>
                <a:gd name="T3" fmla="*/ 5 h 78"/>
                <a:gd name="T4" fmla="*/ 29 w 72"/>
                <a:gd name="T5" fmla="*/ 0 h 78"/>
                <a:gd name="T6" fmla="*/ 31 w 72"/>
                <a:gd name="T7" fmla="*/ 2 h 78"/>
                <a:gd name="T8" fmla="*/ 29 w 72"/>
                <a:gd name="T9" fmla="*/ 14 h 78"/>
                <a:gd name="T10" fmla="*/ 27 w 72"/>
                <a:gd name="T11" fmla="*/ 12 h 78"/>
                <a:gd name="T12" fmla="*/ 26 w 72"/>
                <a:gd name="T13" fmla="*/ 13 h 78"/>
                <a:gd name="T14" fmla="*/ 33 w 72"/>
                <a:gd name="T15" fmla="*/ 13 h 78"/>
                <a:gd name="T16" fmla="*/ 31 w 72"/>
                <a:gd name="T17" fmla="*/ 8 h 78"/>
                <a:gd name="T18" fmla="*/ 29 w 72"/>
                <a:gd name="T19" fmla="*/ 18 h 78"/>
                <a:gd name="T20" fmla="*/ 27 w 72"/>
                <a:gd name="T21" fmla="*/ 8 h 78"/>
                <a:gd name="T22" fmla="*/ 72 w 72"/>
                <a:gd name="T23" fmla="*/ 10 h 78"/>
                <a:gd name="T24" fmla="*/ 67 w 72"/>
                <a:gd name="T25" fmla="*/ 78 h 78"/>
                <a:gd name="T26" fmla="*/ 0 w 72"/>
                <a:gd name="T27" fmla="*/ 73 h 78"/>
                <a:gd name="T28" fmla="*/ 5 w 72"/>
                <a:gd name="T29" fmla="*/ 5 h 78"/>
                <a:gd name="T30" fmla="*/ 13 w 72"/>
                <a:gd name="T31" fmla="*/ 2 h 78"/>
                <a:gd name="T32" fmla="*/ 16 w 72"/>
                <a:gd name="T33" fmla="*/ 0 h 78"/>
                <a:gd name="T34" fmla="*/ 18 w 72"/>
                <a:gd name="T35" fmla="*/ 12 h 78"/>
                <a:gd name="T36" fmla="*/ 15 w 72"/>
                <a:gd name="T37" fmla="*/ 14 h 78"/>
                <a:gd name="T38" fmla="*/ 13 w 72"/>
                <a:gd name="T39" fmla="*/ 10 h 78"/>
                <a:gd name="T40" fmla="*/ 16 w 72"/>
                <a:gd name="T41" fmla="*/ 16 h 78"/>
                <a:gd name="T42" fmla="*/ 18 w 72"/>
                <a:gd name="T43" fmla="*/ 10 h 78"/>
                <a:gd name="T44" fmla="*/ 21 w 72"/>
                <a:gd name="T45" fmla="*/ 13 h 78"/>
                <a:gd name="T46" fmla="*/ 10 w 72"/>
                <a:gd name="T47" fmla="*/ 13 h 78"/>
                <a:gd name="T48" fmla="*/ 13 w 72"/>
                <a:gd name="T49" fmla="*/ 7 h 78"/>
                <a:gd name="T50" fmla="*/ 2 w 72"/>
                <a:gd name="T51" fmla="*/ 10 h 78"/>
                <a:gd name="T52" fmla="*/ 70 w 72"/>
                <a:gd name="T53" fmla="*/ 30 h 78"/>
                <a:gd name="T54" fmla="*/ 67 w 72"/>
                <a:gd name="T55" fmla="*/ 7 h 78"/>
                <a:gd name="T56" fmla="*/ 58 w 72"/>
                <a:gd name="T57" fmla="*/ 8 h 78"/>
                <a:gd name="T58" fmla="*/ 56 w 72"/>
                <a:gd name="T59" fmla="*/ 18 h 78"/>
                <a:gd name="T60" fmla="*/ 54 w 72"/>
                <a:gd name="T61" fmla="*/ 8 h 78"/>
                <a:gd name="T62" fmla="*/ 45 w 72"/>
                <a:gd name="T63" fmla="*/ 7 h 78"/>
                <a:gd name="T64" fmla="*/ 48 w 72"/>
                <a:gd name="T65" fmla="*/ 13 h 78"/>
                <a:gd name="T66" fmla="*/ 37 w 72"/>
                <a:gd name="T67" fmla="*/ 13 h 78"/>
                <a:gd name="T68" fmla="*/ 40 w 72"/>
                <a:gd name="T69" fmla="*/ 7 h 78"/>
                <a:gd name="T70" fmla="*/ 31 w 72"/>
                <a:gd name="T71" fmla="*/ 5 h 78"/>
                <a:gd name="T72" fmla="*/ 40 w 72"/>
                <a:gd name="T73" fmla="*/ 2 h 78"/>
                <a:gd name="T74" fmla="*/ 43 w 72"/>
                <a:gd name="T75" fmla="*/ 0 h 78"/>
                <a:gd name="T76" fmla="*/ 45 w 72"/>
                <a:gd name="T77" fmla="*/ 5 h 78"/>
                <a:gd name="T78" fmla="*/ 54 w 72"/>
                <a:gd name="T79" fmla="*/ 2 h 78"/>
                <a:gd name="T80" fmla="*/ 56 w 72"/>
                <a:gd name="T81" fmla="*/ 0 h 78"/>
                <a:gd name="T82" fmla="*/ 58 w 72"/>
                <a:gd name="T83" fmla="*/ 5 h 78"/>
                <a:gd name="T84" fmla="*/ 72 w 72"/>
                <a:gd name="T85" fmla="*/ 10 h 78"/>
                <a:gd name="T86" fmla="*/ 45 w 72"/>
                <a:gd name="T87" fmla="*/ 12 h 78"/>
                <a:gd name="T88" fmla="*/ 42 w 72"/>
                <a:gd name="T89" fmla="*/ 14 h 78"/>
                <a:gd name="T90" fmla="*/ 40 w 72"/>
                <a:gd name="T91" fmla="*/ 10 h 78"/>
                <a:gd name="T92" fmla="*/ 43 w 72"/>
                <a:gd name="T93" fmla="*/ 16 h 78"/>
                <a:gd name="T94" fmla="*/ 45 w 72"/>
                <a:gd name="T95" fmla="*/ 10 h 78"/>
                <a:gd name="T96" fmla="*/ 58 w 72"/>
                <a:gd name="T97" fmla="*/ 12 h 78"/>
                <a:gd name="T98" fmla="*/ 56 w 72"/>
                <a:gd name="T99" fmla="*/ 14 h 78"/>
                <a:gd name="T100" fmla="*/ 54 w 72"/>
                <a:gd name="T101" fmla="*/ 10 h 78"/>
                <a:gd name="T102" fmla="*/ 56 w 72"/>
                <a:gd name="T103" fmla="*/ 16 h 78"/>
                <a:gd name="T104" fmla="*/ 58 w 72"/>
                <a:gd name="T105" fmla="*/ 10 h 78"/>
                <a:gd name="T106" fmla="*/ 51 w 72"/>
                <a:gd name="T107" fmla="*/ 41 h 78"/>
                <a:gd name="T108" fmla="*/ 26 w 72"/>
                <a:gd name="T109" fmla="*/ 49 h 78"/>
                <a:gd name="T110" fmla="*/ 20 w 72"/>
                <a:gd name="T111" fmla="*/ 54 h 78"/>
                <a:gd name="T112" fmla="*/ 34 w 72"/>
                <a:gd name="T113" fmla="*/ 67 h 78"/>
                <a:gd name="T114" fmla="*/ 56 w 72"/>
                <a:gd name="T115" fmla="*/ 4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78">
                  <a:moveTo>
                    <a:pt x="27" y="7"/>
                  </a:moveTo>
                  <a:cubicBezTo>
                    <a:pt x="18" y="7"/>
                    <a:pt x="18" y="7"/>
                    <a:pt x="18" y="7"/>
                  </a:cubicBezTo>
                  <a:cubicBezTo>
                    <a:pt x="18" y="5"/>
                    <a:pt x="18" y="5"/>
                    <a:pt x="18" y="5"/>
                  </a:cubicBezTo>
                  <a:cubicBezTo>
                    <a:pt x="27" y="5"/>
                    <a:pt x="27" y="5"/>
                    <a:pt x="27" y="5"/>
                  </a:cubicBezTo>
                  <a:cubicBezTo>
                    <a:pt x="27" y="2"/>
                    <a:pt x="27" y="2"/>
                    <a:pt x="27" y="2"/>
                  </a:cubicBezTo>
                  <a:cubicBezTo>
                    <a:pt x="27" y="1"/>
                    <a:pt x="28" y="0"/>
                    <a:pt x="29" y="0"/>
                  </a:cubicBezTo>
                  <a:cubicBezTo>
                    <a:pt x="29" y="0"/>
                    <a:pt x="29" y="0"/>
                    <a:pt x="29" y="0"/>
                  </a:cubicBezTo>
                  <a:cubicBezTo>
                    <a:pt x="31" y="0"/>
                    <a:pt x="31" y="1"/>
                    <a:pt x="31" y="2"/>
                  </a:cubicBezTo>
                  <a:cubicBezTo>
                    <a:pt x="31" y="12"/>
                    <a:pt x="31" y="12"/>
                    <a:pt x="31" y="12"/>
                  </a:cubicBezTo>
                  <a:cubicBezTo>
                    <a:pt x="31" y="13"/>
                    <a:pt x="31" y="14"/>
                    <a:pt x="29" y="14"/>
                  </a:cubicBezTo>
                  <a:cubicBezTo>
                    <a:pt x="29" y="14"/>
                    <a:pt x="29" y="14"/>
                    <a:pt x="29" y="14"/>
                  </a:cubicBezTo>
                  <a:cubicBezTo>
                    <a:pt x="28" y="14"/>
                    <a:pt x="27" y="13"/>
                    <a:pt x="27" y="12"/>
                  </a:cubicBezTo>
                  <a:cubicBezTo>
                    <a:pt x="27" y="10"/>
                    <a:pt x="27" y="10"/>
                    <a:pt x="27" y="10"/>
                  </a:cubicBezTo>
                  <a:cubicBezTo>
                    <a:pt x="26" y="11"/>
                    <a:pt x="26" y="12"/>
                    <a:pt x="26" y="13"/>
                  </a:cubicBezTo>
                  <a:cubicBezTo>
                    <a:pt x="26" y="15"/>
                    <a:pt x="27" y="16"/>
                    <a:pt x="29" y="16"/>
                  </a:cubicBezTo>
                  <a:cubicBezTo>
                    <a:pt x="31" y="16"/>
                    <a:pt x="33" y="15"/>
                    <a:pt x="33" y="13"/>
                  </a:cubicBezTo>
                  <a:cubicBezTo>
                    <a:pt x="33" y="12"/>
                    <a:pt x="32" y="11"/>
                    <a:pt x="31" y="10"/>
                  </a:cubicBezTo>
                  <a:cubicBezTo>
                    <a:pt x="31" y="8"/>
                    <a:pt x="31" y="8"/>
                    <a:pt x="31" y="8"/>
                  </a:cubicBezTo>
                  <a:cubicBezTo>
                    <a:pt x="33" y="9"/>
                    <a:pt x="35" y="11"/>
                    <a:pt x="35" y="13"/>
                  </a:cubicBezTo>
                  <a:cubicBezTo>
                    <a:pt x="35" y="16"/>
                    <a:pt x="32" y="18"/>
                    <a:pt x="29" y="18"/>
                  </a:cubicBezTo>
                  <a:cubicBezTo>
                    <a:pt x="26" y="18"/>
                    <a:pt x="24" y="16"/>
                    <a:pt x="24" y="13"/>
                  </a:cubicBezTo>
                  <a:cubicBezTo>
                    <a:pt x="24" y="11"/>
                    <a:pt x="25" y="9"/>
                    <a:pt x="27" y="8"/>
                  </a:cubicBezTo>
                  <a:lnTo>
                    <a:pt x="27" y="7"/>
                  </a:lnTo>
                  <a:close/>
                  <a:moveTo>
                    <a:pt x="72" y="10"/>
                  </a:moveTo>
                  <a:cubicBezTo>
                    <a:pt x="72" y="73"/>
                    <a:pt x="72" y="73"/>
                    <a:pt x="72" y="73"/>
                  </a:cubicBezTo>
                  <a:cubicBezTo>
                    <a:pt x="72" y="76"/>
                    <a:pt x="69" y="78"/>
                    <a:pt x="67" y="78"/>
                  </a:cubicBezTo>
                  <a:cubicBezTo>
                    <a:pt x="5" y="78"/>
                    <a:pt x="5" y="78"/>
                    <a:pt x="5" y="78"/>
                  </a:cubicBezTo>
                  <a:cubicBezTo>
                    <a:pt x="3" y="78"/>
                    <a:pt x="0" y="76"/>
                    <a:pt x="0" y="73"/>
                  </a:cubicBezTo>
                  <a:cubicBezTo>
                    <a:pt x="0" y="10"/>
                    <a:pt x="0" y="10"/>
                    <a:pt x="0" y="10"/>
                  </a:cubicBezTo>
                  <a:cubicBezTo>
                    <a:pt x="0" y="7"/>
                    <a:pt x="3" y="5"/>
                    <a:pt x="5" y="5"/>
                  </a:cubicBezTo>
                  <a:cubicBezTo>
                    <a:pt x="13" y="5"/>
                    <a:pt x="13" y="5"/>
                    <a:pt x="13" y="5"/>
                  </a:cubicBezTo>
                  <a:cubicBezTo>
                    <a:pt x="13" y="2"/>
                    <a:pt x="13" y="2"/>
                    <a:pt x="13" y="2"/>
                  </a:cubicBezTo>
                  <a:cubicBezTo>
                    <a:pt x="13" y="1"/>
                    <a:pt x="14" y="0"/>
                    <a:pt x="15" y="0"/>
                  </a:cubicBezTo>
                  <a:cubicBezTo>
                    <a:pt x="16" y="0"/>
                    <a:pt x="16" y="0"/>
                    <a:pt x="16" y="0"/>
                  </a:cubicBezTo>
                  <a:cubicBezTo>
                    <a:pt x="17" y="0"/>
                    <a:pt x="18" y="1"/>
                    <a:pt x="18" y="2"/>
                  </a:cubicBezTo>
                  <a:cubicBezTo>
                    <a:pt x="18" y="12"/>
                    <a:pt x="18" y="12"/>
                    <a:pt x="18" y="12"/>
                  </a:cubicBezTo>
                  <a:cubicBezTo>
                    <a:pt x="18" y="13"/>
                    <a:pt x="17" y="14"/>
                    <a:pt x="16" y="14"/>
                  </a:cubicBezTo>
                  <a:cubicBezTo>
                    <a:pt x="15" y="14"/>
                    <a:pt x="15" y="14"/>
                    <a:pt x="15" y="14"/>
                  </a:cubicBezTo>
                  <a:cubicBezTo>
                    <a:pt x="14" y="14"/>
                    <a:pt x="13" y="13"/>
                    <a:pt x="13" y="12"/>
                  </a:cubicBezTo>
                  <a:cubicBezTo>
                    <a:pt x="13" y="10"/>
                    <a:pt x="13" y="10"/>
                    <a:pt x="13" y="10"/>
                  </a:cubicBezTo>
                  <a:cubicBezTo>
                    <a:pt x="13" y="11"/>
                    <a:pt x="12" y="12"/>
                    <a:pt x="12" y="13"/>
                  </a:cubicBezTo>
                  <a:cubicBezTo>
                    <a:pt x="12" y="15"/>
                    <a:pt x="14" y="16"/>
                    <a:pt x="16" y="16"/>
                  </a:cubicBezTo>
                  <a:cubicBezTo>
                    <a:pt x="18" y="16"/>
                    <a:pt x="19" y="15"/>
                    <a:pt x="19" y="13"/>
                  </a:cubicBezTo>
                  <a:cubicBezTo>
                    <a:pt x="19" y="12"/>
                    <a:pt x="19" y="11"/>
                    <a:pt x="18" y="10"/>
                  </a:cubicBezTo>
                  <a:cubicBezTo>
                    <a:pt x="18" y="8"/>
                    <a:pt x="18" y="8"/>
                    <a:pt x="18" y="8"/>
                  </a:cubicBezTo>
                  <a:cubicBezTo>
                    <a:pt x="20" y="9"/>
                    <a:pt x="21" y="11"/>
                    <a:pt x="21" y="13"/>
                  </a:cubicBezTo>
                  <a:cubicBezTo>
                    <a:pt x="21" y="16"/>
                    <a:pt x="19" y="18"/>
                    <a:pt x="16" y="18"/>
                  </a:cubicBezTo>
                  <a:cubicBezTo>
                    <a:pt x="13" y="18"/>
                    <a:pt x="10" y="16"/>
                    <a:pt x="10" y="13"/>
                  </a:cubicBezTo>
                  <a:cubicBezTo>
                    <a:pt x="10" y="11"/>
                    <a:pt x="12" y="9"/>
                    <a:pt x="13" y="8"/>
                  </a:cubicBezTo>
                  <a:cubicBezTo>
                    <a:pt x="13" y="7"/>
                    <a:pt x="13" y="7"/>
                    <a:pt x="13" y="7"/>
                  </a:cubicBezTo>
                  <a:cubicBezTo>
                    <a:pt x="5" y="7"/>
                    <a:pt x="5" y="7"/>
                    <a:pt x="5" y="7"/>
                  </a:cubicBezTo>
                  <a:cubicBezTo>
                    <a:pt x="4" y="7"/>
                    <a:pt x="2" y="8"/>
                    <a:pt x="2" y="10"/>
                  </a:cubicBezTo>
                  <a:cubicBezTo>
                    <a:pt x="2" y="30"/>
                    <a:pt x="2" y="30"/>
                    <a:pt x="2" y="30"/>
                  </a:cubicBezTo>
                  <a:cubicBezTo>
                    <a:pt x="70" y="30"/>
                    <a:pt x="70" y="30"/>
                    <a:pt x="70" y="30"/>
                  </a:cubicBezTo>
                  <a:cubicBezTo>
                    <a:pt x="70" y="10"/>
                    <a:pt x="70" y="10"/>
                    <a:pt x="70" y="10"/>
                  </a:cubicBezTo>
                  <a:cubicBezTo>
                    <a:pt x="70" y="8"/>
                    <a:pt x="68" y="7"/>
                    <a:pt x="67" y="7"/>
                  </a:cubicBezTo>
                  <a:cubicBezTo>
                    <a:pt x="58" y="7"/>
                    <a:pt x="58" y="7"/>
                    <a:pt x="58" y="7"/>
                  </a:cubicBezTo>
                  <a:cubicBezTo>
                    <a:pt x="58" y="8"/>
                    <a:pt x="58" y="8"/>
                    <a:pt x="58" y="8"/>
                  </a:cubicBezTo>
                  <a:cubicBezTo>
                    <a:pt x="60" y="9"/>
                    <a:pt x="62" y="11"/>
                    <a:pt x="62" y="13"/>
                  </a:cubicBezTo>
                  <a:cubicBezTo>
                    <a:pt x="62" y="16"/>
                    <a:pt x="59" y="18"/>
                    <a:pt x="56" y="18"/>
                  </a:cubicBezTo>
                  <a:cubicBezTo>
                    <a:pt x="53" y="18"/>
                    <a:pt x="51" y="16"/>
                    <a:pt x="51" y="13"/>
                  </a:cubicBezTo>
                  <a:cubicBezTo>
                    <a:pt x="51" y="11"/>
                    <a:pt x="52" y="9"/>
                    <a:pt x="54" y="8"/>
                  </a:cubicBezTo>
                  <a:cubicBezTo>
                    <a:pt x="54" y="7"/>
                    <a:pt x="54" y="7"/>
                    <a:pt x="54" y="7"/>
                  </a:cubicBezTo>
                  <a:cubicBezTo>
                    <a:pt x="45" y="7"/>
                    <a:pt x="45" y="7"/>
                    <a:pt x="45" y="7"/>
                  </a:cubicBezTo>
                  <a:cubicBezTo>
                    <a:pt x="45" y="8"/>
                    <a:pt x="45" y="8"/>
                    <a:pt x="45" y="8"/>
                  </a:cubicBezTo>
                  <a:cubicBezTo>
                    <a:pt x="47" y="9"/>
                    <a:pt x="48" y="11"/>
                    <a:pt x="48" y="13"/>
                  </a:cubicBezTo>
                  <a:cubicBezTo>
                    <a:pt x="48" y="16"/>
                    <a:pt x="46" y="18"/>
                    <a:pt x="43" y="18"/>
                  </a:cubicBezTo>
                  <a:cubicBezTo>
                    <a:pt x="40" y="18"/>
                    <a:pt x="37" y="16"/>
                    <a:pt x="37" y="13"/>
                  </a:cubicBezTo>
                  <a:cubicBezTo>
                    <a:pt x="37" y="11"/>
                    <a:pt x="39" y="9"/>
                    <a:pt x="40" y="8"/>
                  </a:cubicBezTo>
                  <a:cubicBezTo>
                    <a:pt x="40" y="7"/>
                    <a:pt x="40" y="7"/>
                    <a:pt x="40" y="7"/>
                  </a:cubicBezTo>
                  <a:cubicBezTo>
                    <a:pt x="31" y="7"/>
                    <a:pt x="31" y="7"/>
                    <a:pt x="31" y="7"/>
                  </a:cubicBezTo>
                  <a:cubicBezTo>
                    <a:pt x="31" y="5"/>
                    <a:pt x="31" y="5"/>
                    <a:pt x="31" y="5"/>
                  </a:cubicBezTo>
                  <a:cubicBezTo>
                    <a:pt x="40" y="5"/>
                    <a:pt x="40" y="5"/>
                    <a:pt x="40" y="5"/>
                  </a:cubicBezTo>
                  <a:cubicBezTo>
                    <a:pt x="40" y="2"/>
                    <a:pt x="40" y="2"/>
                    <a:pt x="40" y="2"/>
                  </a:cubicBezTo>
                  <a:cubicBezTo>
                    <a:pt x="40" y="1"/>
                    <a:pt x="41" y="0"/>
                    <a:pt x="42" y="0"/>
                  </a:cubicBezTo>
                  <a:cubicBezTo>
                    <a:pt x="43" y="0"/>
                    <a:pt x="43" y="0"/>
                    <a:pt x="43" y="0"/>
                  </a:cubicBezTo>
                  <a:cubicBezTo>
                    <a:pt x="44" y="0"/>
                    <a:pt x="45" y="1"/>
                    <a:pt x="45" y="2"/>
                  </a:cubicBezTo>
                  <a:cubicBezTo>
                    <a:pt x="45" y="5"/>
                    <a:pt x="45" y="5"/>
                    <a:pt x="45" y="5"/>
                  </a:cubicBezTo>
                  <a:cubicBezTo>
                    <a:pt x="54" y="5"/>
                    <a:pt x="54" y="5"/>
                    <a:pt x="54" y="5"/>
                  </a:cubicBezTo>
                  <a:cubicBezTo>
                    <a:pt x="54" y="2"/>
                    <a:pt x="54" y="2"/>
                    <a:pt x="54" y="2"/>
                  </a:cubicBezTo>
                  <a:cubicBezTo>
                    <a:pt x="54" y="1"/>
                    <a:pt x="55" y="0"/>
                    <a:pt x="56" y="0"/>
                  </a:cubicBezTo>
                  <a:cubicBezTo>
                    <a:pt x="56" y="0"/>
                    <a:pt x="56" y="0"/>
                    <a:pt x="56" y="0"/>
                  </a:cubicBezTo>
                  <a:cubicBezTo>
                    <a:pt x="58" y="0"/>
                    <a:pt x="58" y="1"/>
                    <a:pt x="58" y="2"/>
                  </a:cubicBezTo>
                  <a:cubicBezTo>
                    <a:pt x="58" y="5"/>
                    <a:pt x="58" y="5"/>
                    <a:pt x="58" y="5"/>
                  </a:cubicBezTo>
                  <a:cubicBezTo>
                    <a:pt x="67" y="5"/>
                    <a:pt x="67" y="5"/>
                    <a:pt x="67" y="5"/>
                  </a:cubicBezTo>
                  <a:cubicBezTo>
                    <a:pt x="69" y="5"/>
                    <a:pt x="72" y="7"/>
                    <a:pt x="72" y="10"/>
                  </a:cubicBezTo>
                  <a:close/>
                  <a:moveTo>
                    <a:pt x="45" y="10"/>
                  </a:moveTo>
                  <a:cubicBezTo>
                    <a:pt x="45" y="12"/>
                    <a:pt x="45" y="12"/>
                    <a:pt x="45" y="12"/>
                  </a:cubicBezTo>
                  <a:cubicBezTo>
                    <a:pt x="45" y="13"/>
                    <a:pt x="44" y="14"/>
                    <a:pt x="43" y="14"/>
                  </a:cubicBezTo>
                  <a:cubicBezTo>
                    <a:pt x="42" y="14"/>
                    <a:pt x="42" y="14"/>
                    <a:pt x="42" y="14"/>
                  </a:cubicBezTo>
                  <a:cubicBezTo>
                    <a:pt x="41" y="14"/>
                    <a:pt x="40" y="13"/>
                    <a:pt x="40" y="12"/>
                  </a:cubicBezTo>
                  <a:cubicBezTo>
                    <a:pt x="40" y="10"/>
                    <a:pt x="40" y="10"/>
                    <a:pt x="40" y="10"/>
                  </a:cubicBezTo>
                  <a:cubicBezTo>
                    <a:pt x="40" y="11"/>
                    <a:pt x="39" y="12"/>
                    <a:pt x="39" y="13"/>
                  </a:cubicBezTo>
                  <a:cubicBezTo>
                    <a:pt x="39" y="15"/>
                    <a:pt x="41" y="16"/>
                    <a:pt x="43" y="16"/>
                  </a:cubicBezTo>
                  <a:cubicBezTo>
                    <a:pt x="45" y="16"/>
                    <a:pt x="46" y="15"/>
                    <a:pt x="46" y="13"/>
                  </a:cubicBezTo>
                  <a:cubicBezTo>
                    <a:pt x="46" y="12"/>
                    <a:pt x="46" y="11"/>
                    <a:pt x="45" y="10"/>
                  </a:cubicBezTo>
                  <a:close/>
                  <a:moveTo>
                    <a:pt x="58" y="10"/>
                  </a:moveTo>
                  <a:cubicBezTo>
                    <a:pt x="58" y="12"/>
                    <a:pt x="58" y="12"/>
                    <a:pt x="58" y="12"/>
                  </a:cubicBezTo>
                  <a:cubicBezTo>
                    <a:pt x="58" y="13"/>
                    <a:pt x="58" y="14"/>
                    <a:pt x="56" y="14"/>
                  </a:cubicBezTo>
                  <a:cubicBezTo>
                    <a:pt x="56" y="14"/>
                    <a:pt x="56" y="14"/>
                    <a:pt x="56" y="14"/>
                  </a:cubicBezTo>
                  <a:cubicBezTo>
                    <a:pt x="55" y="14"/>
                    <a:pt x="54" y="13"/>
                    <a:pt x="54" y="12"/>
                  </a:cubicBezTo>
                  <a:cubicBezTo>
                    <a:pt x="54" y="10"/>
                    <a:pt x="54" y="10"/>
                    <a:pt x="54" y="10"/>
                  </a:cubicBezTo>
                  <a:cubicBezTo>
                    <a:pt x="53" y="11"/>
                    <a:pt x="53" y="12"/>
                    <a:pt x="53" y="13"/>
                  </a:cubicBezTo>
                  <a:cubicBezTo>
                    <a:pt x="53" y="15"/>
                    <a:pt x="54" y="16"/>
                    <a:pt x="56" y="16"/>
                  </a:cubicBezTo>
                  <a:cubicBezTo>
                    <a:pt x="58" y="16"/>
                    <a:pt x="60" y="15"/>
                    <a:pt x="60" y="13"/>
                  </a:cubicBezTo>
                  <a:cubicBezTo>
                    <a:pt x="60" y="12"/>
                    <a:pt x="59" y="11"/>
                    <a:pt x="58" y="10"/>
                  </a:cubicBezTo>
                  <a:close/>
                  <a:moveTo>
                    <a:pt x="56" y="41"/>
                  </a:moveTo>
                  <a:cubicBezTo>
                    <a:pt x="55" y="39"/>
                    <a:pt x="52" y="39"/>
                    <a:pt x="51" y="41"/>
                  </a:cubicBezTo>
                  <a:cubicBezTo>
                    <a:pt x="34" y="57"/>
                    <a:pt x="34" y="57"/>
                    <a:pt x="34" y="57"/>
                  </a:cubicBezTo>
                  <a:cubicBezTo>
                    <a:pt x="26" y="49"/>
                    <a:pt x="26" y="49"/>
                    <a:pt x="26" y="49"/>
                  </a:cubicBezTo>
                  <a:cubicBezTo>
                    <a:pt x="24" y="47"/>
                    <a:pt x="22" y="47"/>
                    <a:pt x="20" y="49"/>
                  </a:cubicBezTo>
                  <a:cubicBezTo>
                    <a:pt x="19" y="50"/>
                    <a:pt x="19" y="53"/>
                    <a:pt x="20" y="54"/>
                  </a:cubicBezTo>
                  <a:cubicBezTo>
                    <a:pt x="32" y="66"/>
                    <a:pt x="32" y="66"/>
                    <a:pt x="32" y="66"/>
                  </a:cubicBezTo>
                  <a:cubicBezTo>
                    <a:pt x="32" y="66"/>
                    <a:pt x="33" y="67"/>
                    <a:pt x="34" y="67"/>
                  </a:cubicBezTo>
                  <a:cubicBezTo>
                    <a:pt x="35" y="67"/>
                    <a:pt x="36" y="66"/>
                    <a:pt x="37" y="66"/>
                  </a:cubicBezTo>
                  <a:cubicBezTo>
                    <a:pt x="56" y="46"/>
                    <a:pt x="56" y="46"/>
                    <a:pt x="56" y="46"/>
                  </a:cubicBezTo>
                  <a:cubicBezTo>
                    <a:pt x="58" y="45"/>
                    <a:pt x="58" y="42"/>
                    <a:pt x="56" y="41"/>
                  </a:cubicBezTo>
                  <a:close/>
                </a:path>
              </a:pathLst>
            </a:custGeom>
            <a:solidFill>
              <a:schemeClr val="bg1"/>
            </a:solidFill>
            <a:ln>
              <a:noFill/>
            </a:ln>
          </p:spPr>
          <p:txBody>
            <a:bodyPr vert="horz" wrap="square" lIns="91440" tIns="45720" rIns="91440" bIns="45720" numCol="1" anchor="t" anchorCtr="0" compatLnSpc="1"/>
            <a:lstStyle/>
            <a:p>
              <a:endParaRPr lang="en-US" sz="180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38" name="组合 37"/>
          <p:cNvGrpSpPr/>
          <p:nvPr/>
        </p:nvGrpSpPr>
        <p:grpSpPr>
          <a:xfrm>
            <a:off x="5080337" y="853822"/>
            <a:ext cx="2031326" cy="559342"/>
            <a:chOff x="5080337" y="853822"/>
            <a:chExt cx="2031326" cy="559342"/>
          </a:xfrm>
        </p:grpSpPr>
        <p:sp>
          <p:nvSpPr>
            <p:cNvPr id="40"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42" name="直接连接符 41"/>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anim calcmode="lin" valueType="num">
                                      <p:cBhvr>
                                        <p:cTn id="38" dur="500" fill="hold"/>
                                        <p:tgtEl>
                                          <p:spTgt spid="6"/>
                                        </p:tgtEl>
                                        <p:attrNameLst>
                                          <p:attrName>ppt_x</p:attrName>
                                        </p:attrNameLst>
                                      </p:cBhvr>
                                      <p:tavLst>
                                        <p:tav tm="0">
                                          <p:val>
                                            <p:fltVal val="0.5"/>
                                          </p:val>
                                        </p:tav>
                                        <p:tav tm="100000">
                                          <p:val>
                                            <p:strVal val="#ppt_x"/>
                                          </p:val>
                                        </p:tav>
                                      </p:tavLst>
                                    </p:anim>
                                    <p:anim calcmode="lin" valueType="num">
                                      <p:cBhvr>
                                        <p:cTn id="39" dur="500" fill="hold"/>
                                        <p:tgtEl>
                                          <p:spTgt spid="6"/>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anim calcmode="lin" valueType="num">
                                      <p:cBhvr>
                                        <p:cTn id="45" dur="500" fill="hold"/>
                                        <p:tgtEl>
                                          <p:spTgt spid="5"/>
                                        </p:tgtEl>
                                        <p:attrNameLst>
                                          <p:attrName>ppt_x</p:attrName>
                                        </p:attrNameLst>
                                      </p:cBhvr>
                                      <p:tavLst>
                                        <p:tav tm="0">
                                          <p:val>
                                            <p:fltVal val="0.5"/>
                                          </p:val>
                                        </p:tav>
                                        <p:tav tm="100000">
                                          <p:val>
                                            <p:strVal val="#ppt_x"/>
                                          </p:val>
                                        </p:tav>
                                      </p:tavLst>
                                    </p:anim>
                                    <p:anim calcmode="lin" valueType="num">
                                      <p:cBhvr>
                                        <p:cTn id="46" dur="500" fill="hold"/>
                                        <p:tgtEl>
                                          <p:spTgt spid="5"/>
                                        </p:tgtEl>
                                        <p:attrNameLst>
                                          <p:attrName>ppt_y</p:attrName>
                                        </p:attrNameLst>
                                      </p:cBhvr>
                                      <p:tavLst>
                                        <p:tav tm="0">
                                          <p:val>
                                            <p:fltVal val="0.5"/>
                                          </p:val>
                                        </p:tav>
                                        <p:tav tm="100000">
                                          <p:val>
                                            <p:strVal val="#ppt_y"/>
                                          </p:val>
                                        </p:tav>
                                      </p:tavLst>
                                    </p:anim>
                                  </p:childTnLst>
                                </p:cTn>
                              </p:par>
                            </p:childTnLst>
                          </p:cTn>
                        </p:par>
                        <p:par>
                          <p:cTn id="47" fill="hold">
                            <p:stCondLst>
                              <p:cond delay="500"/>
                            </p:stCondLst>
                            <p:childTnLst>
                              <p:par>
                                <p:cTn id="48" presetID="2" presetClass="entr" presetSubtype="1"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0-#ppt_h/2"/>
                                          </p:val>
                                        </p:tav>
                                        <p:tav tm="100000">
                                          <p:val>
                                            <p:strVal val="#ppt_y"/>
                                          </p:val>
                                        </p:tav>
                                      </p:tavLst>
                                    </p:anim>
                                  </p:childTnLst>
                                </p:cTn>
                              </p:par>
                              <p:par>
                                <p:cTn id="52" presetID="2" presetClass="entr" presetSubtype="1" fill="hold" nodeType="withEffect">
                                  <p:stCondLst>
                                    <p:cond delay="25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50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0-#ppt_h/2"/>
                                          </p:val>
                                        </p:tav>
                                        <p:tav tm="100000">
                                          <p:val>
                                            <p:strVal val="#ppt_y"/>
                                          </p:val>
                                        </p:tav>
                                      </p:tavLst>
                                    </p:anim>
                                  </p:childTnLst>
                                </p:cTn>
                              </p:par>
                              <p:par>
                                <p:cTn id="60" presetID="2" presetClass="entr" presetSubtype="4" fill="hold" nodeType="withEffect">
                                  <p:stCondLst>
                                    <p:cond delay="75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100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125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搜索【幻雨工作室】_1"/>
          <p:cNvSpPr/>
          <p:nvPr/>
        </p:nvSpPr>
        <p:spPr>
          <a:xfrm>
            <a:off x="4063206" y="1918191"/>
            <a:ext cx="4065587" cy="4064000"/>
          </a:xfrm>
          <a:prstGeom prst="quadArrow">
            <a:avLst>
              <a:gd name="adj1" fmla="val 937"/>
              <a:gd name="adj2" fmla="val 1969"/>
              <a:gd name="adj3" fmla="val 5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ffectLst/>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8" name="组合 7"/>
          <p:cNvGrpSpPr/>
          <p:nvPr/>
        </p:nvGrpSpPr>
        <p:grpSpPr>
          <a:xfrm>
            <a:off x="4326731" y="2181716"/>
            <a:ext cx="1627187" cy="1625600"/>
            <a:chOff x="4326731" y="2181716"/>
            <a:chExt cx="1627187" cy="1625600"/>
          </a:xfrm>
        </p:grpSpPr>
        <p:sp>
          <p:nvSpPr>
            <p:cNvPr id="10" name="稻壳儿搜索【幻雨工作室】_2"/>
            <p:cNvSpPr/>
            <p:nvPr/>
          </p:nvSpPr>
          <p:spPr>
            <a:xfrm>
              <a:off x="4326731" y="2181716"/>
              <a:ext cx="1627187" cy="1625600"/>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7FC7D6"/>
            </a:solidFill>
            <a:ln>
              <a:noFill/>
            </a:ln>
            <a:effectLst>
              <a:outerShdw blurRad="50800" dist="38100" dir="2700000" algn="tl"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14" name="稻壳儿搜索【幻雨工作室】_6"/>
            <p:cNvGrpSpPr/>
            <p:nvPr/>
          </p:nvGrpSpPr>
          <p:grpSpPr bwMode="auto">
            <a:xfrm>
              <a:off x="4860130" y="2714322"/>
              <a:ext cx="560388" cy="560388"/>
              <a:chOff x="4788332" y="2355747"/>
              <a:chExt cx="561343" cy="560384"/>
            </a:xfrm>
            <a:solidFill>
              <a:schemeClr val="bg1"/>
            </a:solidFill>
          </p:grpSpPr>
          <p:sp>
            <p:nvSpPr>
              <p:cNvPr id="15" name="AutoShape 128"/>
              <p:cNvSpPr/>
              <p:nvPr/>
            </p:nvSpPr>
            <p:spPr bwMode="auto">
              <a:xfrm>
                <a:off x="4788332" y="2355747"/>
                <a:ext cx="561343" cy="560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17" name="AutoShape 129"/>
              <p:cNvSpPr/>
              <p:nvPr/>
            </p:nvSpPr>
            <p:spPr bwMode="auto">
              <a:xfrm>
                <a:off x="5138177" y="2425597"/>
                <a:ext cx="139938" cy="139699"/>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grpSp>
        <p:nvGrpSpPr>
          <p:cNvPr id="16" name="组合 15"/>
          <p:cNvGrpSpPr/>
          <p:nvPr/>
        </p:nvGrpSpPr>
        <p:grpSpPr>
          <a:xfrm>
            <a:off x="6238081" y="2181716"/>
            <a:ext cx="1625600" cy="1625600"/>
            <a:chOff x="6238081" y="2181716"/>
            <a:chExt cx="1625600" cy="1625600"/>
          </a:xfrm>
        </p:grpSpPr>
        <p:sp>
          <p:nvSpPr>
            <p:cNvPr id="11" name="稻壳儿搜索【幻雨工作室】_3"/>
            <p:cNvSpPr/>
            <p:nvPr/>
          </p:nvSpPr>
          <p:spPr>
            <a:xfrm>
              <a:off x="6238081" y="2181716"/>
              <a:ext cx="1625600" cy="1625600"/>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B9D9E5"/>
            </a:solidFill>
            <a:ln>
              <a:noFill/>
            </a:ln>
            <a:effectLst>
              <a:outerShdw blurRad="50800" dist="38100" dir="2700000" algn="tl"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18" name="稻壳儿搜索【幻雨工作室】_7"/>
            <p:cNvGrpSpPr/>
            <p:nvPr/>
          </p:nvGrpSpPr>
          <p:grpSpPr bwMode="auto">
            <a:xfrm>
              <a:off x="6770688" y="2714323"/>
              <a:ext cx="560387" cy="560387"/>
              <a:chOff x="6657058" y="2379116"/>
              <a:chExt cx="560384" cy="560384"/>
            </a:xfrm>
            <a:solidFill>
              <a:schemeClr val="bg1"/>
            </a:solidFill>
          </p:grpSpPr>
          <p:sp>
            <p:nvSpPr>
              <p:cNvPr id="19" name="AutoShape 126"/>
              <p:cNvSpPr/>
              <p:nvPr/>
            </p:nvSpPr>
            <p:spPr bwMode="auto">
              <a:xfrm>
                <a:off x="6657058" y="2379116"/>
                <a:ext cx="560384" cy="560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20" name="AutoShape 127"/>
              <p:cNvSpPr/>
              <p:nvPr/>
            </p:nvSpPr>
            <p:spPr bwMode="auto">
              <a:xfrm>
                <a:off x="6884069" y="2466428"/>
                <a:ext cx="131762" cy="1317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grpSp>
        <p:nvGrpSpPr>
          <p:cNvPr id="42" name="组合 41"/>
          <p:cNvGrpSpPr/>
          <p:nvPr/>
        </p:nvGrpSpPr>
        <p:grpSpPr>
          <a:xfrm>
            <a:off x="4326731" y="4093066"/>
            <a:ext cx="1627187" cy="1625600"/>
            <a:chOff x="4326731" y="4093066"/>
            <a:chExt cx="1627187" cy="1625600"/>
          </a:xfrm>
        </p:grpSpPr>
        <p:sp>
          <p:nvSpPr>
            <p:cNvPr id="12" name="稻壳儿搜索【幻雨工作室】_4"/>
            <p:cNvSpPr/>
            <p:nvPr/>
          </p:nvSpPr>
          <p:spPr>
            <a:xfrm>
              <a:off x="4326731" y="4093066"/>
              <a:ext cx="1627187" cy="1625600"/>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E0F2FC"/>
            </a:solidFill>
            <a:ln>
              <a:noFill/>
            </a:ln>
            <a:effectLst>
              <a:outerShdw blurRad="50800" dist="38100" dir="2700000" algn="tl"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21" name="稻壳儿搜索【幻雨工作室】_8"/>
            <p:cNvGrpSpPr/>
            <p:nvPr/>
          </p:nvGrpSpPr>
          <p:grpSpPr bwMode="auto">
            <a:xfrm>
              <a:off x="4929980" y="4625672"/>
              <a:ext cx="420688" cy="560388"/>
              <a:chOff x="4855625" y="4295472"/>
              <a:chExt cx="420528" cy="561343"/>
            </a:xfrm>
            <a:solidFill>
              <a:schemeClr val="bg1"/>
            </a:solidFill>
          </p:grpSpPr>
          <p:sp>
            <p:nvSpPr>
              <p:cNvPr id="22" name="AutoShape 108"/>
              <p:cNvSpPr/>
              <p:nvPr/>
            </p:nvSpPr>
            <p:spPr bwMode="auto">
              <a:xfrm>
                <a:off x="4960360" y="4400426"/>
                <a:ext cx="211058" cy="2114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23" name="AutoShape 109"/>
              <p:cNvSpPr/>
              <p:nvPr/>
            </p:nvSpPr>
            <p:spPr bwMode="auto">
              <a:xfrm>
                <a:off x="4855625" y="4295472"/>
                <a:ext cx="420528" cy="5613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grpSp>
        <p:nvGrpSpPr>
          <p:cNvPr id="41" name="组合 40"/>
          <p:cNvGrpSpPr/>
          <p:nvPr/>
        </p:nvGrpSpPr>
        <p:grpSpPr>
          <a:xfrm>
            <a:off x="6238081" y="4093066"/>
            <a:ext cx="1625600" cy="1625600"/>
            <a:chOff x="6238081" y="4093066"/>
            <a:chExt cx="1625600" cy="1625600"/>
          </a:xfrm>
        </p:grpSpPr>
        <p:sp>
          <p:nvSpPr>
            <p:cNvPr id="13" name="稻壳儿搜索【幻雨工作室】_5"/>
            <p:cNvSpPr/>
            <p:nvPr/>
          </p:nvSpPr>
          <p:spPr>
            <a:xfrm>
              <a:off x="6238081" y="4093066"/>
              <a:ext cx="1625600" cy="1625600"/>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9AD3DE"/>
            </a:solidFill>
            <a:ln>
              <a:noFill/>
            </a:ln>
            <a:effectLst>
              <a:outerShdw blurRad="50800" dist="38100" dir="2700000" algn="tl" rotWithShape="0">
                <a:prstClr val="black">
                  <a:alpha val="40000"/>
                </a:prstClr>
              </a:outerShdw>
            </a:effectLst>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24" name="稻壳儿搜索【幻雨工作室】_9"/>
            <p:cNvGrpSpPr/>
            <p:nvPr/>
          </p:nvGrpSpPr>
          <p:grpSpPr bwMode="auto">
            <a:xfrm>
              <a:off x="6770688" y="4625672"/>
              <a:ext cx="560387" cy="560388"/>
              <a:chOff x="6657058" y="4295472"/>
              <a:chExt cx="560384" cy="560384"/>
            </a:xfrm>
            <a:solidFill>
              <a:schemeClr val="bg1"/>
            </a:solidFill>
          </p:grpSpPr>
          <p:sp>
            <p:nvSpPr>
              <p:cNvPr id="25" name="AutoShape 123"/>
              <p:cNvSpPr/>
              <p:nvPr/>
            </p:nvSpPr>
            <p:spPr bwMode="auto">
              <a:xfrm>
                <a:off x="6657058" y="4295472"/>
                <a:ext cx="560384" cy="560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26" name="AutoShape 124"/>
              <p:cNvSpPr/>
              <p:nvPr/>
            </p:nvSpPr>
            <p:spPr bwMode="auto">
              <a:xfrm>
                <a:off x="6815807" y="4452634"/>
                <a:ext cx="244474" cy="244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sp>
            <p:nvSpPr>
              <p:cNvPr id="27" name="AutoShape 125"/>
              <p:cNvSpPr/>
              <p:nvPr/>
            </p:nvSpPr>
            <p:spPr bwMode="auto">
              <a:xfrm>
                <a:off x="6866607" y="4505021"/>
                <a:ext cx="141286" cy="141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75000"/>
                      <a:lumOff val="25000"/>
                    </a:schemeClr>
                  </a:solidFill>
                  <a:effectLst>
                    <a:outerShdw blurRad="38100" dist="38100" dir="2700000" algn="tl">
                      <a:srgbClr val="000000"/>
                    </a:outerShdw>
                  </a:effectLst>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grpSp>
        <p:nvGrpSpPr>
          <p:cNvPr id="43" name="组合 42"/>
          <p:cNvGrpSpPr/>
          <p:nvPr/>
        </p:nvGrpSpPr>
        <p:grpSpPr>
          <a:xfrm>
            <a:off x="1552965" y="2359791"/>
            <a:ext cx="1993595" cy="1223412"/>
            <a:chOff x="1552965" y="2359791"/>
            <a:chExt cx="1993595" cy="1223412"/>
          </a:xfrm>
        </p:grpSpPr>
        <p:sp>
          <p:nvSpPr>
            <p:cNvPr id="28" name="稻壳儿搜索【幻雨工作室】_10"/>
            <p:cNvSpPr txBox="1"/>
            <p:nvPr/>
          </p:nvSpPr>
          <p:spPr>
            <a:xfrm>
              <a:off x="1842868" y="2359791"/>
              <a:ext cx="1703692"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4" name="矩形 33"/>
            <p:cNvSpPr/>
            <p:nvPr/>
          </p:nvSpPr>
          <p:spPr>
            <a:xfrm>
              <a:off x="1552965" y="2729123"/>
              <a:ext cx="1993595"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4" name="组合 43"/>
          <p:cNvGrpSpPr/>
          <p:nvPr/>
        </p:nvGrpSpPr>
        <p:grpSpPr>
          <a:xfrm>
            <a:off x="1552965" y="4317179"/>
            <a:ext cx="1993595" cy="1223412"/>
            <a:chOff x="1552965" y="4317179"/>
            <a:chExt cx="1993595" cy="1223412"/>
          </a:xfrm>
        </p:grpSpPr>
        <p:sp>
          <p:nvSpPr>
            <p:cNvPr id="29" name="稻壳儿搜索【幻雨工作室】_11"/>
            <p:cNvSpPr txBox="1"/>
            <p:nvPr/>
          </p:nvSpPr>
          <p:spPr>
            <a:xfrm>
              <a:off x="1842868" y="4317179"/>
              <a:ext cx="1703692"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5" name="矩形 34"/>
            <p:cNvSpPr/>
            <p:nvPr/>
          </p:nvSpPr>
          <p:spPr>
            <a:xfrm>
              <a:off x="1552965" y="4686511"/>
              <a:ext cx="1993595"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6" name="组合 45"/>
          <p:cNvGrpSpPr/>
          <p:nvPr/>
        </p:nvGrpSpPr>
        <p:grpSpPr>
          <a:xfrm>
            <a:off x="8645441" y="4317179"/>
            <a:ext cx="1993595" cy="1223412"/>
            <a:chOff x="8645441" y="4317179"/>
            <a:chExt cx="1993595" cy="1223412"/>
          </a:xfrm>
        </p:grpSpPr>
        <p:sp>
          <p:nvSpPr>
            <p:cNvPr id="31" name="稻壳儿搜索【幻雨工作室】_13"/>
            <p:cNvSpPr txBox="1"/>
            <p:nvPr/>
          </p:nvSpPr>
          <p:spPr>
            <a:xfrm>
              <a:off x="8645441" y="4317179"/>
              <a:ext cx="1722448"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6" name="矩形 35"/>
            <p:cNvSpPr/>
            <p:nvPr/>
          </p:nvSpPr>
          <p:spPr>
            <a:xfrm>
              <a:off x="8645441" y="4686511"/>
              <a:ext cx="1993595"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5" name="组合 44"/>
          <p:cNvGrpSpPr/>
          <p:nvPr/>
        </p:nvGrpSpPr>
        <p:grpSpPr>
          <a:xfrm>
            <a:off x="8645440" y="2359791"/>
            <a:ext cx="1993595" cy="1223412"/>
            <a:chOff x="8645440" y="2359791"/>
            <a:chExt cx="1993595" cy="1223412"/>
          </a:xfrm>
        </p:grpSpPr>
        <p:sp>
          <p:nvSpPr>
            <p:cNvPr id="30" name="稻壳儿搜索【幻雨工作室】_12"/>
            <p:cNvSpPr txBox="1"/>
            <p:nvPr/>
          </p:nvSpPr>
          <p:spPr>
            <a:xfrm>
              <a:off x="8645440" y="2359791"/>
              <a:ext cx="1722448"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7" name="矩形 36"/>
            <p:cNvSpPr/>
            <p:nvPr/>
          </p:nvSpPr>
          <p:spPr>
            <a:xfrm>
              <a:off x="8645440" y="2729123"/>
              <a:ext cx="1993595"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8" name="组合 37"/>
          <p:cNvGrpSpPr/>
          <p:nvPr/>
        </p:nvGrpSpPr>
        <p:grpSpPr>
          <a:xfrm>
            <a:off x="5080337" y="853822"/>
            <a:ext cx="2031326" cy="559342"/>
            <a:chOff x="5080337" y="853822"/>
            <a:chExt cx="2031326" cy="559342"/>
          </a:xfrm>
        </p:grpSpPr>
        <p:sp>
          <p:nvSpPr>
            <p:cNvPr id="39"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40" name="直接连接符 39"/>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6" presetClass="entr" presetSubtype="32"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out)">
                                      <p:cBhvr>
                                        <p:cTn id="24" dur="2000"/>
                                        <p:tgtEl>
                                          <p:spTgt spid="9"/>
                                        </p:tgtEl>
                                      </p:cBhvr>
                                    </p:animEffec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0-#ppt_w/2"/>
                                          </p:val>
                                        </p:tav>
                                        <p:tav tm="100000">
                                          <p:val>
                                            <p:strVal val="#ppt_x"/>
                                          </p:val>
                                        </p:tav>
                                      </p:tavLst>
                                    </p:anim>
                                    <p:anim calcmode="lin" valueType="num">
                                      <p:cBhvr additive="base">
                                        <p:cTn id="29" dur="500" fill="hold"/>
                                        <p:tgtEl>
                                          <p:spTgt spid="4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0-#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5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1+#ppt_w/2"/>
                                          </p:val>
                                        </p:tav>
                                        <p:tav tm="100000">
                                          <p:val>
                                            <p:strVal val="#ppt_x"/>
                                          </p:val>
                                        </p:tav>
                                      </p:tavLst>
                                    </p:anim>
                                    <p:anim calcmode="lin" valueType="num">
                                      <p:cBhvr additive="base">
                                        <p:cTn id="37" dur="500" fill="hold"/>
                                        <p:tgtEl>
                                          <p:spTgt spid="4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75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1+#ppt_w/2"/>
                                          </p:val>
                                        </p:tav>
                                        <p:tav tm="100000">
                                          <p:val>
                                            <p:strVal val="#ppt_x"/>
                                          </p:val>
                                        </p:tav>
                                      </p:tavLst>
                                    </p:anim>
                                    <p:anim calcmode="lin" valueType="num">
                                      <p:cBhvr additive="base">
                                        <p:cTn id="4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146358" y="1475638"/>
            <a:ext cx="1899285" cy="1899285"/>
          </a:xfrm>
          <a:prstGeom prst="rect">
            <a:avLst/>
          </a:prstGeom>
          <a:noFill/>
          <a:ln w="3175">
            <a:solidFill>
              <a:srgbClr val="9AD3DE"/>
            </a:solidFill>
          </a:ln>
          <a:effectLst>
            <a:outerShdw blurRad="508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pPr algn="ctr"/>
            <a:r>
              <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rPr>
              <a:t>4</a:t>
            </a:r>
            <a:endPar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endParaRPr>
          </a:p>
        </p:txBody>
      </p:sp>
      <p:cxnSp>
        <p:nvCxnSpPr>
          <p:cNvPr id="8" name="直接连接符 7"/>
          <p:cNvCxnSpPr/>
          <p:nvPr/>
        </p:nvCxnSpPr>
        <p:spPr bwMode="auto">
          <a:xfrm flipH="1">
            <a:off x="5930900" y="3791642"/>
            <a:ext cx="330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37"/>
          <p:cNvSpPr>
            <a:spLocks noChangeArrowheads="1"/>
          </p:cNvSpPr>
          <p:nvPr/>
        </p:nvSpPr>
        <p:spPr bwMode="auto">
          <a:xfrm>
            <a:off x="4105711" y="4814387"/>
            <a:ext cx="3980578" cy="5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0" name="矩形 9"/>
          <p:cNvSpPr/>
          <p:nvPr/>
        </p:nvSpPr>
        <p:spPr>
          <a:xfrm>
            <a:off x="4541729" y="4043381"/>
            <a:ext cx="3108543" cy="701731"/>
          </a:xfrm>
          <a:prstGeom prst="rect">
            <a:avLst/>
          </a:prstGeom>
        </p:spPr>
        <p:txBody>
          <a:bodyPr wrap="none">
            <a:spAutoFit/>
          </a:bodyPr>
          <a:lstStyle/>
          <a:p>
            <a:pPr algn="ctr">
              <a:lnSpc>
                <a:spcPct val="110000"/>
              </a:lnSpc>
            </a:pPr>
            <a:r>
              <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5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Scale>
                                      <p:cBhvr>
                                        <p:cTn id="1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0"/>
                                        </p:tgtEl>
                                        <p:attrNameLst>
                                          <p:attrName>ppt_x</p:attrName>
                                          <p:attrName>ppt_y</p:attrName>
                                        </p:attrNameLst>
                                      </p:cBhvr>
                                    </p:animMotion>
                                    <p:animEffect transition="in" filter="fade">
                                      <p:cBhvr>
                                        <p:cTn id="17" dur="1000"/>
                                        <p:tgtEl>
                                          <p:spTgt spid="1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6667" r="16667"/>
          <a:stretch>
            <a:fillRect/>
          </a:stretch>
        </p:blipFill>
        <p:spPr>
          <a:xfrm>
            <a:off x="2157585" y="2074824"/>
            <a:ext cx="1833820" cy="1833820"/>
          </a:xfrm>
          <a:prstGeom prst="ellipse">
            <a:avLst/>
          </a:prstGeom>
          <a:effectLst>
            <a:outerShdw blurRad="50800" dist="38100" dir="2700000" algn="tl" rotWithShape="0">
              <a:prstClr val="black">
                <a:alpha val="40000"/>
              </a:prstClr>
            </a:outerShdw>
          </a:effectLst>
        </p:spPr>
      </p:pic>
      <p:grpSp>
        <p:nvGrpSpPr>
          <p:cNvPr id="18" name="组合 17"/>
          <p:cNvGrpSpPr/>
          <p:nvPr/>
        </p:nvGrpSpPr>
        <p:grpSpPr>
          <a:xfrm>
            <a:off x="1921681" y="4422505"/>
            <a:ext cx="2305628" cy="1103549"/>
            <a:chOff x="1921681" y="4214686"/>
            <a:chExt cx="2305628" cy="1103549"/>
          </a:xfrm>
        </p:grpSpPr>
        <p:sp>
          <p:nvSpPr>
            <p:cNvPr id="44" name="文本框 12"/>
            <p:cNvSpPr txBox="1"/>
            <p:nvPr/>
          </p:nvSpPr>
          <p:spPr>
            <a:xfrm>
              <a:off x="2289665" y="4214686"/>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noProof="0" dirty="0">
                  <a:ln>
                    <a:noFill/>
                  </a:ln>
                  <a:solidFill>
                    <a:schemeClr val="tx1">
                      <a:lumMod val="75000"/>
                      <a:lumOff val="25000"/>
                    </a:schemeClr>
                  </a:solidFill>
                  <a:uLnTx/>
                  <a:uFillTx/>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noProof="0" dirty="0">
                <a:ln>
                  <a:noFill/>
                </a:ln>
                <a:solidFill>
                  <a:schemeClr val="tx1">
                    <a:lumMod val="75000"/>
                    <a:lumOff val="25000"/>
                  </a:schemeClr>
                </a:solidFill>
                <a:uLnTx/>
                <a:uFillTx/>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45" name="文本框 13"/>
            <p:cNvSpPr txBox="1"/>
            <p:nvPr/>
          </p:nvSpPr>
          <p:spPr>
            <a:xfrm>
              <a:off x="1921681" y="4644204"/>
              <a:ext cx="2305628"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a:fillRect/>
          </a:stretch>
        </p:blipFill>
        <p:spPr>
          <a:xfrm>
            <a:off x="4906881" y="1883300"/>
            <a:ext cx="2378238" cy="2378238"/>
          </a:xfrm>
          <a:prstGeom prst="ellipse">
            <a:avLst/>
          </a:prstGeom>
          <a:effectLst>
            <a:outerShdw blurRad="50800" dist="38100" dir="2700000" algn="tl" rotWithShape="0">
              <a:prstClr val="black">
                <a:alpha val="40000"/>
              </a:prstClr>
            </a:outerShdw>
          </a:effectLst>
        </p:spPr>
      </p:pic>
      <p:sp>
        <p:nvSpPr>
          <p:cNvPr id="3" name="椭圆 2"/>
          <p:cNvSpPr/>
          <p:nvPr/>
        </p:nvSpPr>
        <p:spPr>
          <a:xfrm>
            <a:off x="5136746" y="2113165"/>
            <a:ext cx="1918508" cy="1918508"/>
          </a:xfrm>
          <a:prstGeom prst="ellipse">
            <a:avLst/>
          </a:prstGeom>
          <a:solidFill>
            <a:srgbClr val="E0F2FC">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60481" name="组合 60480"/>
          <p:cNvGrpSpPr/>
          <p:nvPr/>
        </p:nvGrpSpPr>
        <p:grpSpPr>
          <a:xfrm>
            <a:off x="4919980" y="2471511"/>
            <a:ext cx="2352040" cy="1201817"/>
            <a:chOff x="4919980" y="2212481"/>
            <a:chExt cx="2352040" cy="1201817"/>
          </a:xfrm>
        </p:grpSpPr>
        <p:sp>
          <p:nvSpPr>
            <p:cNvPr id="60491" name="xingzhuang"/>
            <p:cNvSpPr>
              <a:spLocks noEditPoints="1"/>
            </p:cNvSpPr>
            <p:nvPr/>
          </p:nvSpPr>
          <p:spPr bwMode="auto">
            <a:xfrm>
              <a:off x="5814060" y="2212481"/>
              <a:ext cx="563880" cy="541655"/>
            </a:xfrm>
            <a:custGeom>
              <a:avLst/>
              <a:gdLst>
                <a:gd name="T0" fmla="*/ 1997654989 w 45"/>
                <a:gd name="T1" fmla="*/ 821611301 h 43"/>
                <a:gd name="T2" fmla="*/ 1543645554 w 45"/>
                <a:gd name="T3" fmla="*/ 1278061273 h 43"/>
                <a:gd name="T4" fmla="*/ 1679848384 w 45"/>
                <a:gd name="T5" fmla="*/ 1871450965 h 43"/>
                <a:gd name="T6" fmla="*/ 1679848384 w 45"/>
                <a:gd name="T7" fmla="*/ 1871450965 h 43"/>
                <a:gd name="T8" fmla="*/ 1634447441 w 45"/>
                <a:gd name="T9" fmla="*/ 1962739609 h 43"/>
                <a:gd name="T10" fmla="*/ 1543645554 w 45"/>
                <a:gd name="T11" fmla="*/ 1962739609 h 43"/>
                <a:gd name="T12" fmla="*/ 998827494 w 45"/>
                <a:gd name="T13" fmla="*/ 1643222601 h 43"/>
                <a:gd name="T14" fmla="*/ 454009435 w 45"/>
                <a:gd name="T15" fmla="*/ 1962739609 h 43"/>
                <a:gd name="T16" fmla="*/ 408608491 w 45"/>
                <a:gd name="T17" fmla="*/ 1962739609 h 43"/>
                <a:gd name="T18" fmla="*/ 363207548 w 45"/>
                <a:gd name="T19" fmla="*/ 1871450965 h 43"/>
                <a:gd name="T20" fmla="*/ 363207548 w 45"/>
                <a:gd name="T21" fmla="*/ 1871450965 h 43"/>
                <a:gd name="T22" fmla="*/ 499410378 w 45"/>
                <a:gd name="T23" fmla="*/ 1278061273 h 43"/>
                <a:gd name="T24" fmla="*/ 45400943 w 45"/>
                <a:gd name="T25" fmla="*/ 821611301 h 43"/>
                <a:gd name="T26" fmla="*/ 0 w 45"/>
                <a:gd name="T27" fmla="*/ 775966979 h 43"/>
                <a:gd name="T28" fmla="*/ 90801887 w 45"/>
                <a:gd name="T29" fmla="*/ 730322658 h 43"/>
                <a:gd name="T30" fmla="*/ 681020890 w 45"/>
                <a:gd name="T31" fmla="*/ 639034014 h 43"/>
                <a:gd name="T32" fmla="*/ 953426551 w 45"/>
                <a:gd name="T33" fmla="*/ 45644322 h 43"/>
                <a:gd name="T34" fmla="*/ 998827494 w 45"/>
                <a:gd name="T35" fmla="*/ 0 h 43"/>
                <a:gd name="T36" fmla="*/ 1089629381 w 45"/>
                <a:gd name="T37" fmla="*/ 45644322 h 43"/>
                <a:gd name="T38" fmla="*/ 1362035042 w 45"/>
                <a:gd name="T39" fmla="*/ 639034014 h 43"/>
                <a:gd name="T40" fmla="*/ 1952254045 w 45"/>
                <a:gd name="T41" fmla="*/ 730322658 h 43"/>
                <a:gd name="T42" fmla="*/ 2043055932 w 45"/>
                <a:gd name="T43" fmla="*/ 775966979 h 43"/>
                <a:gd name="T44" fmla="*/ 1997654989 w 45"/>
                <a:gd name="T45" fmla="*/ 821611301 h 43"/>
                <a:gd name="T46" fmla="*/ 1770650271 w 45"/>
                <a:gd name="T47" fmla="*/ 821611301 h 43"/>
                <a:gd name="T48" fmla="*/ 1225832212 w 45"/>
                <a:gd name="T49" fmla="*/ 775966979 h 43"/>
                <a:gd name="T50" fmla="*/ 998827494 w 45"/>
                <a:gd name="T51" fmla="*/ 273872686 h 43"/>
                <a:gd name="T52" fmla="*/ 771822777 w 45"/>
                <a:gd name="T53" fmla="*/ 775966979 h 43"/>
                <a:gd name="T54" fmla="*/ 272405661 w 45"/>
                <a:gd name="T55" fmla="*/ 821611301 h 43"/>
                <a:gd name="T56" fmla="*/ 635619947 w 45"/>
                <a:gd name="T57" fmla="*/ 1186772629 h 43"/>
                <a:gd name="T58" fmla="*/ 544818060 w 45"/>
                <a:gd name="T59" fmla="*/ 1734511245 h 43"/>
                <a:gd name="T60" fmla="*/ 998827494 w 45"/>
                <a:gd name="T61" fmla="*/ 1460645315 h 43"/>
                <a:gd name="T62" fmla="*/ 1498237872 w 45"/>
                <a:gd name="T63" fmla="*/ 1734511245 h 43"/>
                <a:gd name="T64" fmla="*/ 1407435986 w 45"/>
                <a:gd name="T65" fmla="*/ 1186772629 h 43"/>
                <a:gd name="T66" fmla="*/ 1770650271 w 45"/>
                <a:gd name="T67" fmla="*/ 821611301 h 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 name="文本框 5"/>
            <p:cNvSpPr txBox="1"/>
            <p:nvPr/>
          </p:nvSpPr>
          <p:spPr>
            <a:xfrm>
              <a:off x="4919980" y="3044966"/>
              <a:ext cx="2352040" cy="369332"/>
            </a:xfrm>
            <a:prstGeom prst="rect">
              <a:avLst/>
            </a:prstGeom>
            <a:noFill/>
          </p:spPr>
          <p:txBody>
            <a:bodyPr wrap="square" rtlCol="0">
              <a:sp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cs typeface="+mn-ea"/>
                  <a:sym typeface="Century Gothic" panose="020B0502020202020204" pitchFamily="34" charset="0"/>
                </a:rPr>
                <a:t>标题文本预设</a:t>
              </a:r>
              <a:endParaRPr lang="en-US" altLang="zh-CN" dirty="0">
                <a:solidFill>
                  <a:schemeClr val="bg1"/>
                </a:solidFill>
                <a:latin typeface="思源黑体 CN Light" panose="020B0300000000000000" pitchFamily="34" charset="-122"/>
                <a:ea typeface="思源黑体 CN Light" panose="020B0300000000000000" pitchFamily="34" charset="-122"/>
                <a:cs typeface="+mn-ea"/>
                <a:sym typeface="Century Gothic" panose="020B0502020202020204" pitchFamily="34" charset="0"/>
              </a:endParaRPr>
            </a:p>
          </p:txBody>
        </p:sp>
      </p:grpSp>
      <p:grpSp>
        <p:nvGrpSpPr>
          <p:cNvPr id="19" name="组合 18"/>
          <p:cNvGrpSpPr/>
          <p:nvPr/>
        </p:nvGrpSpPr>
        <p:grpSpPr>
          <a:xfrm>
            <a:off x="4943186" y="4614030"/>
            <a:ext cx="2305628" cy="1103549"/>
            <a:chOff x="4943186" y="4406211"/>
            <a:chExt cx="2305628" cy="1103549"/>
          </a:xfrm>
        </p:grpSpPr>
        <p:sp>
          <p:nvSpPr>
            <p:cNvPr id="7" name="文本框 12"/>
            <p:cNvSpPr txBox="1"/>
            <p:nvPr/>
          </p:nvSpPr>
          <p:spPr>
            <a:xfrm>
              <a:off x="5311170" y="4406211"/>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8" name="文本框 13"/>
            <p:cNvSpPr txBox="1"/>
            <p:nvPr/>
          </p:nvSpPr>
          <p:spPr>
            <a:xfrm>
              <a:off x="4943186" y="4835729"/>
              <a:ext cx="2305628"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667" r="16667"/>
          <a:stretch>
            <a:fillRect/>
          </a:stretch>
        </p:blipFill>
        <p:spPr>
          <a:xfrm>
            <a:off x="8200595" y="2074824"/>
            <a:ext cx="1833820" cy="1833820"/>
          </a:xfrm>
          <a:prstGeom prst="ellipse">
            <a:avLst/>
          </a:prstGeom>
          <a:effectLst>
            <a:outerShdw blurRad="50800" dist="38100" dir="2700000" algn="tl" rotWithShape="0">
              <a:prstClr val="black">
                <a:alpha val="40000"/>
              </a:prstClr>
            </a:outerShdw>
          </a:effectLst>
        </p:spPr>
      </p:pic>
      <p:grpSp>
        <p:nvGrpSpPr>
          <p:cNvPr id="60480" name="组合 60479"/>
          <p:cNvGrpSpPr/>
          <p:nvPr/>
        </p:nvGrpSpPr>
        <p:grpSpPr>
          <a:xfrm>
            <a:off x="7964691" y="4422505"/>
            <a:ext cx="2305628" cy="1103549"/>
            <a:chOff x="7964691" y="4214686"/>
            <a:chExt cx="2305628" cy="1103549"/>
          </a:xfrm>
        </p:grpSpPr>
        <p:sp>
          <p:nvSpPr>
            <p:cNvPr id="9" name="文本框 12"/>
            <p:cNvSpPr txBox="1"/>
            <p:nvPr/>
          </p:nvSpPr>
          <p:spPr>
            <a:xfrm>
              <a:off x="8332675" y="4214686"/>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10" name="文本框 13"/>
            <p:cNvSpPr txBox="1"/>
            <p:nvPr/>
          </p:nvSpPr>
          <p:spPr>
            <a:xfrm>
              <a:off x="7964691" y="4644204"/>
              <a:ext cx="2305628" cy="6740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5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6" name="组合 35"/>
          <p:cNvGrpSpPr/>
          <p:nvPr/>
        </p:nvGrpSpPr>
        <p:grpSpPr>
          <a:xfrm>
            <a:off x="5080337" y="853822"/>
            <a:ext cx="2031326" cy="559342"/>
            <a:chOff x="5080337" y="853822"/>
            <a:chExt cx="2031326" cy="559342"/>
          </a:xfrm>
        </p:grpSpPr>
        <p:sp>
          <p:nvSpPr>
            <p:cNvPr id="37"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8" name="直接连接符 37"/>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11" name="图片 10"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528" fill="hold" grpId="0" nodeType="withEffect">
                                  <p:stCondLst>
                                    <p:cond delay="25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anim calcmode="lin" valueType="num">
                                      <p:cBhvr>
                                        <p:cTn id="29" dur="500" fill="hold"/>
                                        <p:tgtEl>
                                          <p:spTgt spid="3"/>
                                        </p:tgtEl>
                                        <p:attrNameLst>
                                          <p:attrName>ppt_x</p:attrName>
                                        </p:attrNameLst>
                                      </p:cBhvr>
                                      <p:tavLst>
                                        <p:tav tm="0">
                                          <p:val>
                                            <p:fltVal val="0.5"/>
                                          </p:val>
                                        </p:tav>
                                        <p:tav tm="100000">
                                          <p:val>
                                            <p:strVal val="#ppt_x"/>
                                          </p:val>
                                        </p:tav>
                                      </p:tavLst>
                                    </p:anim>
                                    <p:anim calcmode="lin" valueType="num">
                                      <p:cBhvr>
                                        <p:cTn id="30" dur="500" fill="hold"/>
                                        <p:tgtEl>
                                          <p:spTgt spid="3"/>
                                        </p:tgtEl>
                                        <p:attrNameLst>
                                          <p:attrName>ppt_y</p:attrName>
                                        </p:attrNameLst>
                                      </p:cBhvr>
                                      <p:tavLst>
                                        <p:tav tm="0">
                                          <p:val>
                                            <p:fltVal val="0.5"/>
                                          </p:val>
                                        </p:tav>
                                        <p:tav tm="100000">
                                          <p:val>
                                            <p:strVal val="#ppt_y"/>
                                          </p:val>
                                        </p:tav>
                                      </p:tavLst>
                                    </p:anim>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60481"/>
                                        </p:tgtEl>
                                        <p:attrNameLst>
                                          <p:attrName>style.visibility</p:attrName>
                                        </p:attrNameLst>
                                      </p:cBhvr>
                                      <p:to>
                                        <p:strVal val="visible"/>
                                      </p:to>
                                    </p:set>
                                    <p:animEffect transition="in" filter="dissolve">
                                      <p:cBhvr>
                                        <p:cTn id="34" dur="500"/>
                                        <p:tgtEl>
                                          <p:spTgt spid="60481"/>
                                        </p:tgtEl>
                                      </p:cBhvr>
                                    </p:animEffect>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25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500"/>
                                  </p:stCondLst>
                                  <p:childTnLst>
                                    <p:set>
                                      <p:cBhvr>
                                        <p:cTn id="45" dur="1" fill="hold">
                                          <p:stCondLst>
                                            <p:cond delay="0"/>
                                          </p:stCondLst>
                                        </p:cTn>
                                        <p:tgtEl>
                                          <p:spTgt spid="60480"/>
                                        </p:tgtEl>
                                        <p:attrNameLst>
                                          <p:attrName>style.visibility</p:attrName>
                                        </p:attrNameLst>
                                      </p:cBhvr>
                                      <p:to>
                                        <p:strVal val="visible"/>
                                      </p:to>
                                    </p:set>
                                    <p:anim calcmode="lin" valueType="num">
                                      <p:cBhvr additive="base">
                                        <p:cTn id="46" dur="500" fill="hold"/>
                                        <p:tgtEl>
                                          <p:spTgt spid="60480"/>
                                        </p:tgtEl>
                                        <p:attrNameLst>
                                          <p:attrName>ppt_x</p:attrName>
                                        </p:attrNameLst>
                                      </p:cBhvr>
                                      <p:tavLst>
                                        <p:tav tm="0">
                                          <p:val>
                                            <p:strVal val="#ppt_x"/>
                                          </p:val>
                                        </p:tav>
                                        <p:tav tm="100000">
                                          <p:val>
                                            <p:strVal val="#ppt_x"/>
                                          </p:val>
                                        </p:tav>
                                      </p:tavLst>
                                    </p:anim>
                                    <p:anim calcmode="lin" valueType="num">
                                      <p:cBhvr additive="base">
                                        <p:cTn id="47" dur="500" fill="hold"/>
                                        <p:tgtEl>
                                          <p:spTgt spid="604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bwMode="auto">
          <a:xfrm>
            <a:off x="1842312" y="1358770"/>
            <a:ext cx="2088232" cy="4140460"/>
          </a:xfrm>
          <a:prstGeom prst="rect">
            <a:avLst/>
          </a:prstGeom>
          <a:noFill/>
          <a:ln w="12700">
            <a:solidFill>
              <a:schemeClr val="bg1">
                <a:lumMod val="85000"/>
              </a:schemeClr>
            </a:solidFill>
            <a:round/>
          </a:ln>
          <a:effectLst>
            <a:outerShdw blurRad="50800" dist="127000" dir="2700000" algn="tl" rotWithShape="0">
              <a:prstClr val="black">
                <a:alpha val="20000"/>
              </a:prstClr>
            </a:outerShdw>
          </a:effectLst>
        </p:spPr>
        <p:txBody>
          <a:bodyPr anchor="ctr"/>
          <a:lstStyle/>
          <a:p>
            <a:pPr algn="ctr"/>
            <a:endParaRPr sz="2400"/>
          </a:p>
        </p:txBody>
      </p:sp>
      <p:sp>
        <p:nvSpPr>
          <p:cNvPr id="5" name="Rectangle 2"/>
          <p:cNvSpPr/>
          <p:nvPr/>
        </p:nvSpPr>
        <p:spPr>
          <a:xfrm>
            <a:off x="3118288" y="2402886"/>
            <a:ext cx="1648291" cy="1044116"/>
          </a:xfrm>
          <a:prstGeom prst="rect">
            <a:avLst/>
          </a:prstGeom>
          <a:solidFill>
            <a:schemeClr val="bg1"/>
          </a:solidFill>
        </p:spPr>
        <p:txBody>
          <a:bodyPr wrap="square">
            <a:normAutofit fontScale="70000" lnSpcReduction="20000"/>
          </a:bodyPr>
          <a:lstStyle/>
          <a:p>
            <a:pPr algn="r">
              <a:lnSpc>
                <a:spcPct val="120000"/>
              </a:lnSpc>
            </a:pPr>
            <a:r>
              <a:rPr lang="zh-CN" altLang="en-US" sz="7200" b="1" spc="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目录</a:t>
            </a:r>
            <a:endParaRPr lang="zh-CN" altLang="en-US" sz="7200" b="1" spc="4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sp>
        <p:nvSpPr>
          <p:cNvPr id="6" name="Rectangle 3"/>
          <p:cNvSpPr/>
          <p:nvPr/>
        </p:nvSpPr>
        <p:spPr>
          <a:xfrm>
            <a:off x="3094285" y="3344609"/>
            <a:ext cx="1696297" cy="400111"/>
          </a:xfrm>
          <a:prstGeom prst="rect">
            <a:avLst/>
          </a:prstGeom>
          <a:solidFill>
            <a:schemeClr val="bg1"/>
          </a:solidFill>
        </p:spPr>
        <p:txBody>
          <a:bodyPr wrap="none">
            <a:normAutofit fontScale="70000" lnSpcReduction="20000"/>
          </a:bodyPr>
          <a:lstStyle/>
          <a:p>
            <a:pPr algn="r">
              <a:lnSpc>
                <a:spcPct val="120000"/>
              </a:lnSpc>
            </a:pPr>
            <a:r>
              <a:rPr lang="en-US" altLang="zh-CN" sz="2665" b="1" i="1" spc="400" dirty="0">
                <a:solidFill>
                  <a:schemeClr val="tx1">
                    <a:lumMod val="65000"/>
                    <a:lumOff val="35000"/>
                  </a:schemeClr>
                </a:solidFill>
                <a:latin typeface="Century Gothic" panose="020B0502020202020204" pitchFamily="34" charset="0"/>
                <a:ea typeface="思源黑体 CN Medium" panose="020B0600000000000000" pitchFamily="34" charset="-122"/>
              </a:rPr>
              <a:t>CONTENTS</a:t>
            </a:r>
            <a:endParaRPr lang="en-US" altLang="zh-CN" sz="2665" b="1" i="1" spc="400" dirty="0">
              <a:solidFill>
                <a:schemeClr val="tx1">
                  <a:lumMod val="65000"/>
                  <a:lumOff val="35000"/>
                </a:schemeClr>
              </a:solidFill>
              <a:latin typeface="Century Gothic" panose="020B0502020202020204" pitchFamily="34" charset="0"/>
              <a:ea typeface="思源黑体 CN Medium" panose="020B0600000000000000" pitchFamily="34" charset="-122"/>
            </a:endParaRPr>
          </a:p>
        </p:txBody>
      </p:sp>
      <p:grpSp>
        <p:nvGrpSpPr>
          <p:cNvPr id="38" name="组合 37"/>
          <p:cNvGrpSpPr/>
          <p:nvPr/>
        </p:nvGrpSpPr>
        <p:grpSpPr>
          <a:xfrm>
            <a:off x="5307136" y="1399303"/>
            <a:ext cx="5842613" cy="707887"/>
            <a:chOff x="5386029" y="1561322"/>
            <a:chExt cx="5842613" cy="707887"/>
          </a:xfrm>
        </p:grpSpPr>
        <p:sp>
          <p:nvSpPr>
            <p:cNvPr id="24" name="TextBox 6"/>
            <p:cNvSpPr txBox="1"/>
            <p:nvPr/>
          </p:nvSpPr>
          <p:spPr>
            <a:xfrm>
              <a:off x="5386029" y="1561322"/>
              <a:ext cx="655949" cy="707887"/>
            </a:xfrm>
            <a:prstGeom prst="rect">
              <a:avLst/>
            </a:prstGeom>
            <a:noFill/>
          </p:spPr>
          <p:txBody>
            <a:bodyPr wrap="none" anchor="ctr">
              <a:noAutofit/>
            </a:bodyPr>
            <a:lstStyle/>
            <a:p>
              <a:pPr algn="ctr">
                <a:lnSpc>
                  <a:spcPct val="120000"/>
                </a:lnSpc>
              </a:pPr>
              <a:r>
                <a:rPr lang="en-US" altLang="zh-CN" sz="4400" dirty="0">
                  <a:solidFill>
                    <a:srgbClr val="9AD3DE"/>
                  </a:solidFill>
                  <a:latin typeface="Impact" panose="020B0806030902050204" pitchFamily="34" charset="0"/>
                </a:rPr>
                <a:t>01</a:t>
              </a:r>
              <a:endParaRPr lang="en-US" altLang="zh-CN" sz="4400" dirty="0">
                <a:solidFill>
                  <a:srgbClr val="9AD3DE"/>
                </a:solidFill>
                <a:latin typeface="Impact" panose="020B0806030902050204" pitchFamily="34" charset="0"/>
              </a:endParaRPr>
            </a:p>
          </p:txBody>
        </p:sp>
        <p:grpSp>
          <p:nvGrpSpPr>
            <p:cNvPr id="31" name="组合 30"/>
            <p:cNvGrpSpPr/>
            <p:nvPr/>
          </p:nvGrpSpPr>
          <p:grpSpPr>
            <a:xfrm>
              <a:off x="5840013" y="1675853"/>
              <a:ext cx="5388629" cy="478825"/>
              <a:chOff x="5840013" y="1756809"/>
              <a:chExt cx="5388629" cy="478825"/>
            </a:xfrm>
          </p:grpSpPr>
          <p:sp>
            <p:nvSpPr>
              <p:cNvPr id="26" name="TextBox 8"/>
              <p:cNvSpPr txBox="1"/>
              <p:nvPr/>
            </p:nvSpPr>
            <p:spPr>
              <a:xfrm>
                <a:off x="5840013" y="1756809"/>
                <a:ext cx="3962573" cy="242864"/>
              </a:xfrm>
              <a:prstGeom prst="rect">
                <a:avLst/>
              </a:prstGeom>
              <a:noFill/>
            </p:spPr>
            <p:txBody>
              <a:bodyPr wrap="none" lIns="480000" tIns="0" rIns="0" bIns="0" anchor="b" anchorCtr="0">
                <a:noAutofit/>
              </a:bodyPr>
              <a:lstStyle/>
              <a:p>
                <a:r>
                  <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rPr>
                  <a:t>标题文本预设</a:t>
                </a:r>
                <a:endPar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7" name="TextBox 9"/>
              <p:cNvSpPr txBox="1"/>
              <p:nvPr/>
            </p:nvSpPr>
            <p:spPr>
              <a:xfrm>
                <a:off x="5854081" y="1915265"/>
                <a:ext cx="5374561" cy="320369"/>
              </a:xfrm>
              <a:prstGeom prst="rect">
                <a:avLst/>
              </a:prstGeom>
            </p:spPr>
            <p:txBody>
              <a:bodyPr vert="horz" wrap="square" lIns="480000" tIns="0" rIns="0" bIns="0" anchor="ctr" anchorCtr="0">
                <a:normAutofit/>
              </a:body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37" name="组合 36"/>
          <p:cNvGrpSpPr/>
          <p:nvPr/>
        </p:nvGrpSpPr>
        <p:grpSpPr>
          <a:xfrm>
            <a:off x="5307136" y="2516472"/>
            <a:ext cx="5842613" cy="707887"/>
            <a:chOff x="5386029" y="2678491"/>
            <a:chExt cx="5842613" cy="707887"/>
          </a:xfrm>
        </p:grpSpPr>
        <p:sp>
          <p:nvSpPr>
            <p:cNvPr id="20" name="TextBox 11"/>
            <p:cNvSpPr txBox="1"/>
            <p:nvPr/>
          </p:nvSpPr>
          <p:spPr>
            <a:xfrm>
              <a:off x="5386029" y="2678491"/>
              <a:ext cx="718466" cy="707887"/>
            </a:xfrm>
            <a:prstGeom prst="rect">
              <a:avLst/>
            </a:prstGeom>
            <a:noFill/>
          </p:spPr>
          <p:txBody>
            <a:bodyPr wrap="none" anchor="ctr">
              <a:noAutofit/>
            </a:bodyPr>
            <a:lstStyle/>
            <a:p>
              <a:pPr algn="ctr">
                <a:lnSpc>
                  <a:spcPct val="120000"/>
                </a:lnSpc>
              </a:pPr>
              <a:r>
                <a:rPr lang="en-US" altLang="zh-CN" sz="4400" dirty="0">
                  <a:solidFill>
                    <a:srgbClr val="9AD3DE"/>
                  </a:solidFill>
                  <a:latin typeface="Impact" panose="020B0806030902050204" pitchFamily="34" charset="0"/>
                </a:rPr>
                <a:t>02</a:t>
              </a:r>
              <a:endParaRPr lang="en-US" altLang="zh-CN" sz="4400" dirty="0">
                <a:solidFill>
                  <a:srgbClr val="9AD3DE"/>
                </a:solidFill>
                <a:latin typeface="Impact" panose="020B0806030902050204" pitchFamily="34" charset="0"/>
              </a:endParaRPr>
            </a:p>
          </p:txBody>
        </p:sp>
        <p:grpSp>
          <p:nvGrpSpPr>
            <p:cNvPr id="32" name="组合 31"/>
            <p:cNvGrpSpPr/>
            <p:nvPr/>
          </p:nvGrpSpPr>
          <p:grpSpPr>
            <a:xfrm>
              <a:off x="5840013" y="2793022"/>
              <a:ext cx="5388629" cy="478825"/>
              <a:chOff x="5840013" y="2873978"/>
              <a:chExt cx="5388629" cy="478825"/>
            </a:xfrm>
          </p:grpSpPr>
          <p:sp>
            <p:nvSpPr>
              <p:cNvPr id="22" name="TextBox 13"/>
              <p:cNvSpPr txBox="1"/>
              <p:nvPr/>
            </p:nvSpPr>
            <p:spPr>
              <a:xfrm>
                <a:off x="5840013" y="2873978"/>
                <a:ext cx="3962573" cy="242864"/>
              </a:xfrm>
              <a:prstGeom prst="rect">
                <a:avLst/>
              </a:prstGeom>
              <a:noFill/>
            </p:spPr>
            <p:txBody>
              <a:bodyPr wrap="none" lIns="480000" tIns="0" rIns="0" bIns="0" anchor="b" anchorCtr="0">
                <a:noAutofit/>
              </a:bodyPr>
              <a:lstStyle/>
              <a:p>
                <a:r>
                  <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rPr>
                  <a:t>标题文本预设</a:t>
                </a:r>
                <a:endPar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3" name="TextBox 14"/>
              <p:cNvSpPr txBox="1"/>
              <p:nvPr/>
            </p:nvSpPr>
            <p:spPr>
              <a:xfrm>
                <a:off x="5854081" y="3032434"/>
                <a:ext cx="5374561" cy="320369"/>
              </a:xfrm>
              <a:prstGeom prst="rect">
                <a:avLst/>
              </a:prstGeom>
            </p:spPr>
            <p:txBody>
              <a:bodyPr vert="horz" wrap="square" lIns="480000" tIns="0" rIns="0" bIns="0" anchor="ctr" anchorCtr="0">
                <a:normAutofit/>
              </a:body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36" name="组合 35"/>
          <p:cNvGrpSpPr/>
          <p:nvPr/>
        </p:nvGrpSpPr>
        <p:grpSpPr>
          <a:xfrm>
            <a:off x="5307136" y="3633641"/>
            <a:ext cx="5842613" cy="707887"/>
            <a:chOff x="5386029" y="3795660"/>
            <a:chExt cx="5842613" cy="707887"/>
          </a:xfrm>
        </p:grpSpPr>
        <p:sp>
          <p:nvSpPr>
            <p:cNvPr id="16" name="TextBox 16"/>
            <p:cNvSpPr txBox="1"/>
            <p:nvPr/>
          </p:nvSpPr>
          <p:spPr>
            <a:xfrm>
              <a:off x="5386029" y="3795660"/>
              <a:ext cx="732893" cy="707887"/>
            </a:xfrm>
            <a:prstGeom prst="rect">
              <a:avLst/>
            </a:prstGeom>
            <a:noFill/>
          </p:spPr>
          <p:txBody>
            <a:bodyPr wrap="none" anchor="ctr">
              <a:noAutofit/>
            </a:bodyPr>
            <a:lstStyle/>
            <a:p>
              <a:pPr algn="ctr">
                <a:lnSpc>
                  <a:spcPct val="120000"/>
                </a:lnSpc>
              </a:pPr>
              <a:r>
                <a:rPr lang="en-US" altLang="zh-CN" sz="4400" dirty="0">
                  <a:solidFill>
                    <a:srgbClr val="9AD3DE"/>
                  </a:solidFill>
                  <a:latin typeface="Impact" panose="020B0806030902050204" pitchFamily="34" charset="0"/>
                </a:rPr>
                <a:t>03</a:t>
              </a:r>
              <a:endParaRPr lang="en-US" altLang="zh-CN" sz="4400" dirty="0">
                <a:solidFill>
                  <a:srgbClr val="9AD3DE"/>
                </a:solidFill>
                <a:latin typeface="Impact" panose="020B0806030902050204" pitchFamily="34" charset="0"/>
              </a:endParaRPr>
            </a:p>
          </p:txBody>
        </p:sp>
        <p:grpSp>
          <p:nvGrpSpPr>
            <p:cNvPr id="33" name="组合 32"/>
            <p:cNvGrpSpPr/>
            <p:nvPr/>
          </p:nvGrpSpPr>
          <p:grpSpPr>
            <a:xfrm>
              <a:off x="5840013" y="3910191"/>
              <a:ext cx="5388629" cy="478825"/>
              <a:chOff x="5840013" y="3991147"/>
              <a:chExt cx="5388629" cy="478825"/>
            </a:xfrm>
          </p:grpSpPr>
          <p:sp>
            <p:nvSpPr>
              <p:cNvPr id="18" name="TextBox 18"/>
              <p:cNvSpPr txBox="1"/>
              <p:nvPr/>
            </p:nvSpPr>
            <p:spPr>
              <a:xfrm>
                <a:off x="5840013" y="3991147"/>
                <a:ext cx="3962573" cy="242864"/>
              </a:xfrm>
              <a:prstGeom prst="rect">
                <a:avLst/>
              </a:prstGeom>
              <a:noFill/>
            </p:spPr>
            <p:txBody>
              <a:bodyPr wrap="none" lIns="480000" tIns="0" rIns="0" bIns="0" anchor="b" anchorCtr="0">
                <a:noAutofit/>
              </a:bodyPr>
              <a:lstStyle/>
              <a:p>
                <a:r>
                  <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rPr>
                  <a:t>标题文本预设</a:t>
                </a:r>
                <a:endPar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9" name="TextBox 19"/>
              <p:cNvSpPr txBox="1"/>
              <p:nvPr/>
            </p:nvSpPr>
            <p:spPr>
              <a:xfrm>
                <a:off x="5854081" y="4149603"/>
                <a:ext cx="5374561" cy="320369"/>
              </a:xfrm>
              <a:prstGeom prst="rect">
                <a:avLst/>
              </a:prstGeom>
            </p:spPr>
            <p:txBody>
              <a:bodyPr vert="horz" wrap="square" lIns="480000" tIns="0" rIns="0" bIns="0" anchor="ctr" anchorCtr="0">
                <a:normAutofit/>
              </a:body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grpSp>
        <p:nvGrpSpPr>
          <p:cNvPr id="35" name="组合 34"/>
          <p:cNvGrpSpPr/>
          <p:nvPr/>
        </p:nvGrpSpPr>
        <p:grpSpPr>
          <a:xfrm>
            <a:off x="5307136" y="4750811"/>
            <a:ext cx="5842613" cy="707887"/>
            <a:chOff x="5386029" y="4912830"/>
            <a:chExt cx="5842613" cy="707887"/>
          </a:xfrm>
        </p:grpSpPr>
        <p:sp>
          <p:nvSpPr>
            <p:cNvPr id="12" name="TextBox 21"/>
            <p:cNvSpPr txBox="1"/>
            <p:nvPr/>
          </p:nvSpPr>
          <p:spPr>
            <a:xfrm>
              <a:off x="5386029" y="4912830"/>
              <a:ext cx="716863" cy="707887"/>
            </a:xfrm>
            <a:prstGeom prst="rect">
              <a:avLst/>
            </a:prstGeom>
            <a:noFill/>
          </p:spPr>
          <p:txBody>
            <a:bodyPr wrap="none" anchor="ctr">
              <a:noAutofit/>
            </a:bodyPr>
            <a:lstStyle/>
            <a:p>
              <a:pPr algn="ctr">
                <a:lnSpc>
                  <a:spcPct val="120000"/>
                </a:lnSpc>
              </a:pPr>
              <a:r>
                <a:rPr lang="en-US" altLang="zh-CN" sz="4400" dirty="0">
                  <a:solidFill>
                    <a:srgbClr val="9AD3DE"/>
                  </a:solidFill>
                  <a:latin typeface="Impact" panose="020B0806030902050204" pitchFamily="34" charset="0"/>
                </a:rPr>
                <a:t>04</a:t>
              </a:r>
              <a:endParaRPr lang="en-US" altLang="zh-CN" sz="4400" dirty="0">
                <a:solidFill>
                  <a:srgbClr val="9AD3DE"/>
                </a:solidFill>
                <a:latin typeface="Impact" panose="020B0806030902050204" pitchFamily="34" charset="0"/>
              </a:endParaRPr>
            </a:p>
          </p:txBody>
        </p:sp>
        <p:grpSp>
          <p:nvGrpSpPr>
            <p:cNvPr id="34" name="组合 33"/>
            <p:cNvGrpSpPr/>
            <p:nvPr/>
          </p:nvGrpSpPr>
          <p:grpSpPr>
            <a:xfrm>
              <a:off x="5840013" y="5027361"/>
              <a:ext cx="5388629" cy="478825"/>
              <a:chOff x="5840013" y="5108317"/>
              <a:chExt cx="5388629" cy="478825"/>
            </a:xfrm>
          </p:grpSpPr>
          <p:sp>
            <p:nvSpPr>
              <p:cNvPr id="14" name="TextBox 23"/>
              <p:cNvSpPr txBox="1"/>
              <p:nvPr/>
            </p:nvSpPr>
            <p:spPr>
              <a:xfrm>
                <a:off x="5840013" y="5108317"/>
                <a:ext cx="3962573" cy="242864"/>
              </a:xfrm>
              <a:prstGeom prst="rect">
                <a:avLst/>
              </a:prstGeom>
              <a:noFill/>
            </p:spPr>
            <p:txBody>
              <a:bodyPr wrap="none" lIns="480000" tIns="0" rIns="0" bIns="0" anchor="b" anchorCtr="0">
                <a:noAutofit/>
              </a:bodyPr>
              <a:lstStyle/>
              <a:p>
                <a:r>
                  <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rPr>
                  <a:t>标题文本预设</a:t>
                </a:r>
                <a:endParaRPr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5" name="TextBox 24"/>
              <p:cNvSpPr txBox="1"/>
              <p:nvPr/>
            </p:nvSpPr>
            <p:spPr>
              <a:xfrm>
                <a:off x="5854081" y="5266773"/>
                <a:ext cx="5374561" cy="320369"/>
              </a:xfrm>
              <a:prstGeom prst="rect">
                <a:avLst/>
              </a:prstGeom>
            </p:spPr>
            <p:txBody>
              <a:bodyPr vert="horz" wrap="square" lIns="480000" tIns="0" rIns="0" bIns="0" anchor="ctr" anchorCtr="0">
                <a:normAutofit/>
              </a:body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sp>
        <p:nvSpPr>
          <p:cNvPr id="7" name="Rectangle 4"/>
          <p:cNvSpPr/>
          <p:nvPr/>
        </p:nvSpPr>
        <p:spPr bwMode="auto">
          <a:xfrm>
            <a:off x="1323606" y="2330878"/>
            <a:ext cx="684076" cy="72008"/>
          </a:xfrm>
          <a:prstGeom prst="rect">
            <a:avLst/>
          </a:prstGeom>
          <a:solidFill>
            <a:srgbClr val="9AD3DE"/>
          </a:solidFill>
          <a:ln w="19050">
            <a:noFill/>
            <a:round/>
          </a:ln>
        </p:spPr>
        <p:txBody>
          <a:bodyPr anchor="ctr"/>
          <a:lstStyle/>
          <a:p>
            <a:pPr algn="ctr"/>
            <a:endParaRPr sz="2400"/>
          </a:p>
        </p:txBody>
      </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53" presetClass="entr" presetSubtype="52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par>
                          <p:cTn id="21" fill="hold">
                            <p:stCondLst>
                              <p:cond delay="2000"/>
                            </p:stCondLst>
                            <p:childTnLst>
                              <p:par>
                                <p:cTn id="22" presetID="53" presetClass="entr" presetSubtype="52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5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1+#ppt_w/2"/>
                                          </p:val>
                                        </p:tav>
                                        <p:tav tm="100000">
                                          <p:val>
                                            <p:strVal val="#ppt_x"/>
                                          </p:val>
                                        </p:tav>
                                      </p:tavLst>
                                    </p:anim>
                                    <p:anim calcmode="lin" valueType="num">
                                      <p:cBhvr additive="base">
                                        <p:cTn id="37" dur="500" fill="hold"/>
                                        <p:tgtEl>
                                          <p:spTgt spid="3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1+#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75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1+#ppt_w/2"/>
                                          </p:val>
                                        </p:tav>
                                        <p:tav tm="100000">
                                          <p:val>
                                            <p:strVal val="#ppt_x"/>
                                          </p:val>
                                        </p:tav>
                                      </p:tavLst>
                                    </p:anim>
                                    <p:anim calcmode="lin" valueType="num">
                                      <p:cBhvr additive="base">
                                        <p:cTn id="4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搜索【幻雨工作室】_4"/>
          <p:cNvSpPr>
            <a:spLocks noEditPoints="1"/>
          </p:cNvSpPr>
          <p:nvPr/>
        </p:nvSpPr>
        <p:spPr bwMode="auto">
          <a:xfrm rot="20629206">
            <a:off x="4835936" y="3395673"/>
            <a:ext cx="1527394" cy="1527392"/>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E0F2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6" name="稻壳儿搜索【幻雨工作室】_5"/>
          <p:cNvSpPr>
            <a:spLocks noEditPoints="1"/>
          </p:cNvSpPr>
          <p:nvPr/>
        </p:nvSpPr>
        <p:spPr bwMode="auto">
          <a:xfrm rot="20629206">
            <a:off x="5952690" y="2154183"/>
            <a:ext cx="1756346" cy="1756344"/>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7FC7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8" name="稻壳儿搜索【幻雨工作室】_6"/>
          <p:cNvSpPr>
            <a:spLocks noEditPoints="1"/>
          </p:cNvSpPr>
          <p:nvPr/>
        </p:nvSpPr>
        <p:spPr bwMode="auto">
          <a:xfrm rot="20629206">
            <a:off x="4037084" y="2743814"/>
            <a:ext cx="1108170" cy="1108168"/>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9AD3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9" name="稻壳儿搜索【幻雨工作室】_7"/>
          <p:cNvSpPr>
            <a:spLocks noEditPoints="1"/>
          </p:cNvSpPr>
          <p:nvPr/>
        </p:nvSpPr>
        <p:spPr bwMode="auto">
          <a:xfrm rot="20629206">
            <a:off x="7454983" y="3345566"/>
            <a:ext cx="1108170" cy="1108168"/>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rgbClr val="B9D9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0" name="稻壳儿搜索【幻雨工作室】_8"/>
          <p:cNvSpPr txBox="1"/>
          <p:nvPr/>
        </p:nvSpPr>
        <p:spPr>
          <a:xfrm>
            <a:off x="4331837" y="3181039"/>
            <a:ext cx="518664" cy="233718"/>
          </a:xfrm>
          <a:prstGeom prst="rect">
            <a:avLst/>
          </a:prstGeom>
          <a:noFill/>
        </p:spPr>
        <p:txBody>
          <a:bodyPr wrap="square" lIns="0" tIns="0" rIns="0" bIns="0" rtlCol="0">
            <a:spAutoFit/>
          </a:bodyPr>
          <a:lstStyle/>
          <a:p>
            <a:pPr algn="ctr">
              <a:lnSpc>
                <a:spcPct val="120000"/>
              </a:lnSpc>
            </a:pPr>
            <a:r>
              <a:rPr lang="en-US" sz="14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10%</a:t>
            </a:r>
            <a:endParaRPr lang="en-GB" sz="14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1" name="稻壳儿搜索【幻雨工作室】_9"/>
          <p:cNvSpPr txBox="1"/>
          <p:nvPr/>
        </p:nvSpPr>
        <p:spPr>
          <a:xfrm>
            <a:off x="5252205" y="3992432"/>
            <a:ext cx="694856" cy="333874"/>
          </a:xfrm>
          <a:prstGeom prst="rect">
            <a:avLst/>
          </a:prstGeom>
          <a:noFill/>
        </p:spPr>
        <p:txBody>
          <a:bodyPr wrap="square" lIns="0" tIns="0" rIns="0" bIns="0" rtlCol="0">
            <a:spAutoFit/>
          </a:bodyPr>
          <a:lstStyle/>
          <a:p>
            <a:pPr algn="ctr">
              <a:lnSpc>
                <a:spcPct val="120000"/>
              </a:lnSpc>
            </a:pPr>
            <a:r>
              <a:rPr lang="en-US" sz="20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20%</a:t>
            </a:r>
            <a:endParaRPr lang="en-GB" sz="20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2" name="稻壳儿搜索【幻雨工作室】_10"/>
          <p:cNvSpPr txBox="1"/>
          <p:nvPr/>
        </p:nvSpPr>
        <p:spPr>
          <a:xfrm>
            <a:off x="6432805" y="2798637"/>
            <a:ext cx="796116" cy="467436"/>
          </a:xfrm>
          <a:prstGeom prst="rect">
            <a:avLst/>
          </a:prstGeom>
          <a:noFill/>
        </p:spPr>
        <p:txBody>
          <a:bodyPr wrap="square" lIns="0" tIns="0" rIns="0" bIns="0" rtlCol="0">
            <a:spAutoFit/>
          </a:bodyPr>
          <a:lstStyle/>
          <a:p>
            <a:pPr algn="ctr">
              <a:lnSpc>
                <a:spcPct val="120000"/>
              </a:lnSpc>
            </a:pPr>
            <a:r>
              <a:rPr lang="en-US" sz="28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30%</a:t>
            </a:r>
            <a:endParaRPr lang="en-GB" sz="28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3" name="稻壳儿搜索【幻雨工作室】_11"/>
          <p:cNvSpPr txBox="1"/>
          <p:nvPr/>
        </p:nvSpPr>
        <p:spPr>
          <a:xfrm>
            <a:off x="7749736" y="3782791"/>
            <a:ext cx="518664" cy="233718"/>
          </a:xfrm>
          <a:prstGeom prst="rect">
            <a:avLst/>
          </a:prstGeom>
          <a:noFill/>
        </p:spPr>
        <p:txBody>
          <a:bodyPr wrap="square" lIns="0" tIns="0" rIns="0" bIns="0" rtlCol="0">
            <a:spAutoFit/>
          </a:bodyPr>
          <a:lstStyle/>
          <a:p>
            <a:pPr algn="ctr">
              <a:lnSpc>
                <a:spcPct val="120000"/>
              </a:lnSpc>
            </a:pPr>
            <a:r>
              <a:rPr lang="en-US" sz="14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40%</a:t>
            </a:r>
            <a:endParaRPr lang="en-GB" sz="1400" dirty="0">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4" name="组合 3"/>
          <p:cNvGrpSpPr/>
          <p:nvPr/>
        </p:nvGrpSpPr>
        <p:grpSpPr>
          <a:xfrm>
            <a:off x="1653218" y="2811193"/>
            <a:ext cx="2270383" cy="1223412"/>
            <a:chOff x="1653218" y="2811193"/>
            <a:chExt cx="2270383" cy="1223412"/>
          </a:xfrm>
        </p:grpSpPr>
        <p:sp>
          <p:nvSpPr>
            <p:cNvPr id="14" name="稻壳儿搜索【幻雨工作室】_12"/>
            <p:cNvSpPr txBox="1"/>
            <p:nvPr/>
          </p:nvSpPr>
          <p:spPr>
            <a:xfrm>
              <a:off x="2159654" y="2811193"/>
              <a:ext cx="176394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18" name="矩形 17"/>
            <p:cNvSpPr/>
            <p:nvPr/>
          </p:nvSpPr>
          <p:spPr>
            <a:xfrm>
              <a:off x="1653218" y="3180525"/>
              <a:ext cx="2270383"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9" name="组合 38"/>
          <p:cNvGrpSpPr/>
          <p:nvPr/>
        </p:nvGrpSpPr>
        <p:grpSpPr>
          <a:xfrm>
            <a:off x="2382994" y="4359549"/>
            <a:ext cx="2270383" cy="1223412"/>
            <a:chOff x="2382994" y="4359549"/>
            <a:chExt cx="2270383" cy="1223412"/>
          </a:xfrm>
        </p:grpSpPr>
        <p:sp>
          <p:nvSpPr>
            <p:cNvPr id="26" name="稻壳儿搜索【幻雨工作室】_12"/>
            <p:cNvSpPr txBox="1"/>
            <p:nvPr/>
          </p:nvSpPr>
          <p:spPr>
            <a:xfrm>
              <a:off x="2889430" y="4359549"/>
              <a:ext cx="176394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27" name="矩形 26"/>
            <p:cNvSpPr/>
            <p:nvPr/>
          </p:nvSpPr>
          <p:spPr>
            <a:xfrm>
              <a:off x="2382994" y="4728881"/>
              <a:ext cx="2270383"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0" name="组合 39"/>
          <p:cNvGrpSpPr/>
          <p:nvPr/>
        </p:nvGrpSpPr>
        <p:grpSpPr>
          <a:xfrm>
            <a:off x="8268400" y="4493918"/>
            <a:ext cx="2270383" cy="1223412"/>
            <a:chOff x="8268400" y="4493918"/>
            <a:chExt cx="2270383" cy="1223412"/>
          </a:xfrm>
        </p:grpSpPr>
        <p:sp>
          <p:nvSpPr>
            <p:cNvPr id="29" name="稻壳儿搜索【幻雨工作室】_12"/>
            <p:cNvSpPr txBox="1"/>
            <p:nvPr/>
          </p:nvSpPr>
          <p:spPr>
            <a:xfrm>
              <a:off x="8268400" y="4493918"/>
              <a:ext cx="1763947"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0" name="矩形 29"/>
            <p:cNvSpPr/>
            <p:nvPr/>
          </p:nvSpPr>
          <p:spPr>
            <a:xfrm>
              <a:off x="8268400" y="4863250"/>
              <a:ext cx="2270383"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1" name="组合 40"/>
          <p:cNvGrpSpPr/>
          <p:nvPr/>
        </p:nvGrpSpPr>
        <p:grpSpPr>
          <a:xfrm>
            <a:off x="7943834" y="1929740"/>
            <a:ext cx="2270383" cy="1223412"/>
            <a:chOff x="7943834" y="1929740"/>
            <a:chExt cx="2270383" cy="1223412"/>
          </a:xfrm>
        </p:grpSpPr>
        <p:sp>
          <p:nvSpPr>
            <p:cNvPr id="34" name="稻壳儿搜索【幻雨工作室】_12"/>
            <p:cNvSpPr txBox="1"/>
            <p:nvPr/>
          </p:nvSpPr>
          <p:spPr>
            <a:xfrm>
              <a:off x="7943834" y="1929740"/>
              <a:ext cx="1763947"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5" name="矩形 34"/>
            <p:cNvSpPr/>
            <p:nvPr/>
          </p:nvSpPr>
          <p:spPr>
            <a:xfrm>
              <a:off x="7943834" y="2299072"/>
              <a:ext cx="2270383"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6" name="组合 35"/>
          <p:cNvGrpSpPr/>
          <p:nvPr/>
        </p:nvGrpSpPr>
        <p:grpSpPr>
          <a:xfrm>
            <a:off x="5080337" y="853822"/>
            <a:ext cx="2031326" cy="559342"/>
            <a:chOff x="5080337" y="853822"/>
            <a:chExt cx="2031326" cy="559342"/>
          </a:xfrm>
        </p:grpSpPr>
        <p:sp>
          <p:nvSpPr>
            <p:cNvPr id="37"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8" name="直接连接符 37"/>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9"/>
                                        </p:tgtEl>
                                        <p:attrNameLst>
                                          <p:attrName>r</p:attrName>
                                        </p:attrNameLst>
                                      </p:cBhvr>
                                    </p:animRot>
                                  </p:childTnLst>
                                </p:cTn>
                              </p:par>
                              <p:par>
                                <p:cTn id="13" presetID="10" presetClass="entr" presetSubtype="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2000"/>
                            </p:stCondLst>
                            <p:childTnLst>
                              <p:par>
                                <p:cTn id="26" presetID="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50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1+#ppt_w/2"/>
                                          </p:val>
                                        </p:tav>
                                        <p:tav tm="100000">
                                          <p:val>
                                            <p:strVal val="#ppt_x"/>
                                          </p:val>
                                        </p:tav>
                                      </p:tavLst>
                                    </p:anim>
                                    <p:anim calcmode="lin" valueType="num">
                                      <p:cBhvr additive="base">
                                        <p:cTn id="37" dur="500" fill="hold"/>
                                        <p:tgtEl>
                                          <p:spTgt spid="41"/>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75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1+#ppt_w/2"/>
                                          </p:val>
                                        </p:tav>
                                        <p:tav tm="100000">
                                          <p:val>
                                            <p:strVal val="#ppt_x"/>
                                          </p:val>
                                        </p:tav>
                                      </p:tavLst>
                                    </p:anim>
                                    <p:anim calcmode="lin" valueType="num">
                                      <p:cBhvr additive="base">
                                        <p:cTn id="41"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hteck"/>
          <p:cNvSpPr/>
          <p:nvPr/>
        </p:nvSpPr>
        <p:spPr>
          <a:xfrm>
            <a:off x="775855" y="803564"/>
            <a:ext cx="10640290" cy="5250872"/>
          </a:xfrm>
          <a:prstGeom prst="rect">
            <a:avLst/>
          </a:prstGeom>
          <a:solidFill>
            <a:srgbClr val="B9D9E5"/>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sz="1600">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11" name="图片占位符 10"/>
          <p:cNvPicPr>
            <a:picLocks noGrp="1" noChangeAspect="1"/>
          </p:cNvPicPr>
          <p:nvPr>
            <p:ph type="pic" sz="quarter" idx="15"/>
          </p:nvPr>
        </p:nvPicPr>
        <p:blipFill>
          <a:blip r:embed="rId1" cstate="print">
            <a:extLst>
              <a:ext uri="{28A0092B-C50C-407E-A947-70E740481C1C}">
                <a14:useLocalDpi xmlns:a14="http://schemas.microsoft.com/office/drawing/2010/main" val="0"/>
              </a:ext>
            </a:extLst>
          </a:blip>
          <a:srcRect l="23324" r="23324"/>
          <a:stretch>
            <a:fillRect/>
          </a:stretch>
        </p:blipFill>
        <p:spPr>
          <a:xfrm>
            <a:off x="4846241" y="2574683"/>
            <a:ext cx="1776232" cy="2361403"/>
          </a:xfrm>
        </p:spPr>
      </p:pic>
      <p:pic>
        <p:nvPicPr>
          <p:cNvPr id="7" name="图片占位符 6"/>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7352" r="27352"/>
          <a:stretch>
            <a:fillRect/>
          </a:stretch>
        </p:blipFill>
        <p:spPr>
          <a:xfrm>
            <a:off x="6810854" y="2574637"/>
            <a:ext cx="1722490" cy="2361495"/>
          </a:xfrm>
        </p:spPr>
      </p:pic>
      <p:pic>
        <p:nvPicPr>
          <p:cNvPr id="6" name="图片占位符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8347" b="8347"/>
          <a:stretch>
            <a:fillRect/>
          </a:stretch>
        </p:blipFill>
        <p:spPr>
          <a:xfrm>
            <a:off x="8721725" y="2574683"/>
            <a:ext cx="1889123" cy="2361403"/>
          </a:xfrm>
        </p:spPr>
      </p:pic>
      <p:grpSp>
        <p:nvGrpSpPr>
          <p:cNvPr id="15" name="组合 14"/>
          <p:cNvGrpSpPr/>
          <p:nvPr/>
        </p:nvGrpSpPr>
        <p:grpSpPr>
          <a:xfrm>
            <a:off x="5080337" y="853822"/>
            <a:ext cx="2031326" cy="559342"/>
            <a:chOff x="5080337" y="853822"/>
            <a:chExt cx="2031326" cy="559342"/>
          </a:xfrm>
        </p:grpSpPr>
        <p:sp>
          <p:nvSpPr>
            <p:cNvPr id="16"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bg1"/>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bg1"/>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17" name="直接连接符 16"/>
            <p:cNvCxnSpPr/>
            <p:nvPr/>
          </p:nvCxnSpPr>
          <p:spPr>
            <a:xfrm>
              <a:off x="5908733" y="1413164"/>
              <a:ext cx="374535" cy="0"/>
            </a:xfrm>
            <a:prstGeom prst="line">
              <a:avLst/>
            </a:prstGeom>
            <a:ln w="28575">
              <a:solidFill>
                <a:schemeClr val="bg1"/>
              </a:solidFill>
            </a:ln>
            <a:effectLst/>
          </p:spPr>
          <p:style>
            <a:lnRef idx="1">
              <a:schemeClr val="accent1"/>
            </a:lnRef>
            <a:fillRef idx="0">
              <a:schemeClr val="accent1"/>
            </a:fillRef>
            <a:effectRef idx="0">
              <a:schemeClr val="accent1"/>
            </a:effectRef>
            <a:fontRef idx="minor">
              <a:schemeClr val="tx1"/>
            </a:fontRef>
          </p:style>
        </p:cxnSp>
      </p:grpSp>
      <p:sp>
        <p:nvSpPr>
          <p:cNvPr id="22" name="Rechteck"/>
          <p:cNvSpPr/>
          <p:nvPr/>
        </p:nvSpPr>
        <p:spPr>
          <a:xfrm>
            <a:off x="4230291" y="3372197"/>
            <a:ext cx="1270001" cy="12701"/>
          </a:xfrm>
          <a:prstGeom prst="rect">
            <a:avLst/>
          </a:prstGeom>
          <a:solidFill>
            <a:schemeClr val="bg1"/>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sz="1600">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3" name="组合 22"/>
          <p:cNvGrpSpPr/>
          <p:nvPr/>
        </p:nvGrpSpPr>
        <p:grpSpPr>
          <a:xfrm>
            <a:off x="1253511" y="3104235"/>
            <a:ext cx="2628901" cy="1489025"/>
            <a:chOff x="1253511" y="3104235"/>
            <a:chExt cx="2628901" cy="1489025"/>
          </a:xfrm>
        </p:grpSpPr>
        <p:sp>
          <p:nvSpPr>
            <p:cNvPr id="24" name="NEW…"/>
            <p:cNvSpPr txBox="1"/>
            <p:nvPr/>
          </p:nvSpPr>
          <p:spPr>
            <a:xfrm>
              <a:off x="1253511" y="3739180"/>
              <a:ext cx="2628901" cy="854080"/>
            </a:xfrm>
            <a:prstGeom prst="rect">
              <a:avLst/>
            </a:prstGeom>
            <a:ln w="12700">
              <a:miter lim="400000"/>
            </a:ln>
          </p:spPr>
          <p:txBody>
            <a:bodyPr lIns="22860" rIns="22860" anchor="ctr">
              <a:spAutoFit/>
            </a:bodyPr>
            <a:lstStyle/>
            <a:p>
              <a:pPr algn="r">
                <a:lnSpc>
                  <a:spcPct val="150000"/>
                </a:lnSpc>
              </a:pPr>
              <a:r>
                <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sz="1100"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5" name="文本框 12"/>
            <p:cNvSpPr txBox="1"/>
            <p:nvPr/>
          </p:nvSpPr>
          <p:spPr>
            <a:xfrm>
              <a:off x="2312752" y="3104235"/>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bg1"/>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grpSp>
      <p:pic>
        <p:nvPicPr>
          <p:cNvPr id="3" name="图片 2"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25539" y="2644709"/>
            <a:ext cx="2758231" cy="3242882"/>
            <a:chOff x="1225539" y="2644709"/>
            <a:chExt cx="2758231" cy="3242882"/>
          </a:xfrm>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8236" y="2815030"/>
              <a:ext cx="2252836" cy="1501890"/>
            </a:xfrm>
            <a:prstGeom prst="rect">
              <a:avLst/>
            </a:prstGeom>
            <a:effectLst>
              <a:outerShdw blurRad="50800" dist="38100" dir="2700000" algn="tl" rotWithShape="0">
                <a:prstClr val="black">
                  <a:alpha val="40000"/>
                </a:prstClr>
              </a:outerShdw>
            </a:effectLst>
          </p:spPr>
        </p:pic>
        <p:sp>
          <p:nvSpPr>
            <p:cNvPr id="4" name="Shape 225"/>
            <p:cNvSpPr/>
            <p:nvPr/>
          </p:nvSpPr>
          <p:spPr>
            <a:xfrm>
              <a:off x="1272622" y="2644709"/>
              <a:ext cx="2664064" cy="3242882"/>
            </a:xfrm>
            <a:prstGeom prst="rect">
              <a:avLst/>
            </a:prstGeom>
            <a:ln w="19050">
              <a:solidFill>
                <a:schemeClr val="bg1">
                  <a:lumMod val="85000"/>
                </a:schemeClr>
              </a:solidFill>
              <a:miter/>
            </a:ln>
          </p:spPr>
          <p:txBody>
            <a:bodyPr lIns="0" tIns="0" rIns="0" bIns="0" anchor="ctr"/>
            <a:lstStyle/>
            <a:p>
              <a:pPr lvl="0">
                <a:defRPr>
                  <a:latin typeface="Calibri" panose="020F0502020204030204"/>
                  <a:ea typeface="Calibri" panose="020F0502020204030204"/>
                  <a:cs typeface="Calibri" panose="020F0502020204030204"/>
                  <a:sym typeface="Calibri" panose="020F0502020204030204"/>
                </a:defRPr>
              </a:pPr>
              <a:endParaRPr sz="1375">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9" name="íşḻiḓe"/>
            <p:cNvSpPr/>
            <p:nvPr/>
          </p:nvSpPr>
          <p:spPr bwMode="auto">
            <a:xfrm>
              <a:off x="1225539" y="4487241"/>
              <a:ext cx="2758231" cy="13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100"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sp>
        <p:nvSpPr>
          <p:cNvPr id="30" name="ïsļïdé"/>
          <p:cNvSpPr txBox="1"/>
          <p:nvPr/>
        </p:nvSpPr>
        <p:spPr bwMode="auto">
          <a:xfrm>
            <a:off x="1272622" y="2148492"/>
            <a:ext cx="2664064" cy="441805"/>
          </a:xfrm>
          <a:prstGeom prst="rect">
            <a:avLst/>
          </a:prstGeom>
          <a:solidFill>
            <a:srgbClr val="7FC7D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en-US" altLang="zh-CN"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9" name="ïsļïdé"/>
          <p:cNvSpPr txBox="1"/>
          <p:nvPr/>
        </p:nvSpPr>
        <p:spPr bwMode="auto">
          <a:xfrm>
            <a:off x="8255313" y="2148492"/>
            <a:ext cx="2664064" cy="441805"/>
          </a:xfrm>
          <a:prstGeom prst="rect">
            <a:avLst/>
          </a:prstGeom>
          <a:solidFill>
            <a:srgbClr val="9AD3DE"/>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en-US" altLang="zh-CN"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42" name="组合 41"/>
          <p:cNvGrpSpPr/>
          <p:nvPr/>
        </p:nvGrpSpPr>
        <p:grpSpPr>
          <a:xfrm>
            <a:off x="8208230" y="2644709"/>
            <a:ext cx="2758231" cy="3242882"/>
            <a:chOff x="8208230" y="2644709"/>
            <a:chExt cx="2758231" cy="3242882"/>
          </a:xfrm>
        </p:grpSpPr>
        <p:sp>
          <p:nvSpPr>
            <p:cNvPr id="17" name="Shape 225"/>
            <p:cNvSpPr/>
            <p:nvPr/>
          </p:nvSpPr>
          <p:spPr>
            <a:xfrm>
              <a:off x="8255313" y="2644709"/>
              <a:ext cx="2664064" cy="3242882"/>
            </a:xfrm>
            <a:prstGeom prst="rect">
              <a:avLst/>
            </a:prstGeom>
            <a:ln w="19050">
              <a:solidFill>
                <a:schemeClr val="bg1">
                  <a:lumMod val="85000"/>
                </a:schemeClr>
              </a:solidFill>
              <a:miter/>
            </a:ln>
          </p:spPr>
          <p:txBody>
            <a:bodyPr lIns="0" tIns="0" rIns="0" bIns="0" anchor="ctr"/>
            <a:lstStyle/>
            <a:p>
              <a:pPr lvl="0">
                <a:defRPr>
                  <a:latin typeface="Calibri" panose="020F0502020204030204"/>
                  <a:ea typeface="Calibri" panose="020F0502020204030204"/>
                  <a:cs typeface="Calibri" panose="020F0502020204030204"/>
                  <a:sym typeface="Calibri" panose="020F0502020204030204"/>
                </a:defRPr>
              </a:pPr>
              <a:endParaRPr sz="1375">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8" name="íşḻiḓe"/>
            <p:cNvSpPr/>
            <p:nvPr/>
          </p:nvSpPr>
          <p:spPr bwMode="auto">
            <a:xfrm>
              <a:off x="8208230" y="4487241"/>
              <a:ext cx="2758231" cy="13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100"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0927" y="2815030"/>
              <a:ext cx="2252835" cy="1501890"/>
            </a:xfrm>
            <a:prstGeom prst="rect">
              <a:avLst/>
            </a:prstGeom>
            <a:effectLst>
              <a:outerShdw blurRad="50800" dist="38100" dir="2700000" algn="tl" rotWithShape="0">
                <a:prstClr val="black">
                  <a:alpha val="40000"/>
                </a:prstClr>
              </a:outerShdw>
            </a:effectLst>
          </p:spPr>
        </p:pic>
      </p:grpSp>
      <p:sp>
        <p:nvSpPr>
          <p:cNvPr id="28" name="ïsļïdé"/>
          <p:cNvSpPr txBox="1"/>
          <p:nvPr/>
        </p:nvSpPr>
        <p:spPr bwMode="auto">
          <a:xfrm>
            <a:off x="4636066" y="1789461"/>
            <a:ext cx="2919869" cy="484227"/>
          </a:xfrm>
          <a:prstGeom prst="rect">
            <a:avLst/>
          </a:prstGeom>
          <a:solidFill>
            <a:srgbClr val="E0F2FC"/>
          </a:solidFill>
          <a:ln>
            <a:noFill/>
          </a:ln>
          <a:effectLst>
            <a:outerShdw blurRad="50800" dist="38100" dir="2700000" algn="tl" rotWithShape="0">
              <a:prstClr val="black">
                <a:alpha val="40000"/>
              </a:prstClr>
            </a:outerShdw>
          </a:effec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en-US" altLang="zh-CN" b="1"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41" name="组合 40"/>
          <p:cNvGrpSpPr/>
          <p:nvPr/>
        </p:nvGrpSpPr>
        <p:grpSpPr>
          <a:xfrm>
            <a:off x="4636066" y="2333325"/>
            <a:ext cx="2919869" cy="3554266"/>
            <a:chOff x="4636066" y="2333325"/>
            <a:chExt cx="2919869" cy="3554266"/>
          </a:xfrm>
        </p:grpSpPr>
        <p:sp>
          <p:nvSpPr>
            <p:cNvPr id="26" name="Shape 225"/>
            <p:cNvSpPr/>
            <p:nvPr/>
          </p:nvSpPr>
          <p:spPr>
            <a:xfrm>
              <a:off x="4636066" y="2333325"/>
              <a:ext cx="2919869" cy="3554266"/>
            </a:xfrm>
            <a:prstGeom prst="rect">
              <a:avLst/>
            </a:prstGeom>
            <a:ln w="19050">
              <a:solidFill>
                <a:schemeClr val="bg1">
                  <a:lumMod val="85000"/>
                </a:schemeClr>
              </a:solidFill>
              <a:miter/>
            </a:ln>
          </p:spPr>
          <p:txBody>
            <a:bodyPr lIns="0" tIns="0" rIns="0" bIns="0" anchor="ctr"/>
            <a:lstStyle/>
            <a:p>
              <a:pPr lvl="0">
                <a:defRPr>
                  <a:latin typeface="Calibri" panose="020F0502020204030204"/>
                  <a:ea typeface="Calibri" panose="020F0502020204030204"/>
                  <a:cs typeface="Calibri" panose="020F0502020204030204"/>
                  <a:sym typeface="Calibri" panose="020F0502020204030204"/>
                </a:defRPr>
              </a:pPr>
              <a:endParaRPr sz="1375">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7" name="íşḻiḓe"/>
            <p:cNvSpPr/>
            <p:nvPr/>
          </p:nvSpPr>
          <p:spPr bwMode="auto">
            <a:xfrm>
              <a:off x="4819990" y="4352778"/>
              <a:ext cx="2552021" cy="144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100"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423" y="2520000"/>
              <a:ext cx="2469155" cy="1646103"/>
            </a:xfrm>
            <a:prstGeom prst="rect">
              <a:avLst/>
            </a:prstGeom>
            <a:effectLst>
              <a:outerShdw blurRad="50800" dist="38100" dir="2700000" algn="tl" rotWithShape="0">
                <a:prstClr val="black">
                  <a:alpha val="40000"/>
                </a:prstClr>
              </a:outerShdw>
            </a:effectLst>
          </p:spPr>
        </p:pic>
      </p:grpSp>
      <p:grpSp>
        <p:nvGrpSpPr>
          <p:cNvPr id="38" name="组合 37"/>
          <p:cNvGrpSpPr/>
          <p:nvPr/>
        </p:nvGrpSpPr>
        <p:grpSpPr>
          <a:xfrm>
            <a:off x="5080337" y="853822"/>
            <a:ext cx="2031326" cy="559342"/>
            <a:chOff x="5080337" y="853822"/>
            <a:chExt cx="2031326" cy="559342"/>
          </a:xfrm>
        </p:grpSpPr>
        <p:sp>
          <p:nvSpPr>
            <p:cNvPr id="39"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40" name="直接连接符 39"/>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fltVal val="0.5"/>
                                          </p:val>
                                        </p:tav>
                                        <p:tav tm="100000">
                                          <p:val>
                                            <p:strVal val="#ppt_x"/>
                                          </p:val>
                                        </p:tav>
                                      </p:tavLst>
                                    </p:anim>
                                    <p:anim calcmode="lin" valueType="num">
                                      <p:cBhvr>
                                        <p:cTn id="25" dur="500" fill="hold"/>
                                        <p:tgtEl>
                                          <p:spTgt spid="19"/>
                                        </p:tgtEl>
                                        <p:attrNameLst>
                                          <p:attrName>ppt_y</p:attrName>
                                        </p:attrNameLst>
                                      </p:cBhvr>
                                      <p:tavLst>
                                        <p:tav tm="0">
                                          <p:val>
                                            <p:fltVal val="0.5"/>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5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50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descr="C:\Users\DELL\Pictures\湖南科技大学\20180625151540307027.jpg20180625151540307027"/>
          <p:cNvPicPr>
            <a:picLocks noChangeAspect="1"/>
          </p:cNvPicPr>
          <p:nvPr/>
        </p:nvPicPr>
        <p:blipFill>
          <a:blip r:embed="rId1"/>
          <a:srcRect/>
          <a:stretch>
            <a:fillRect/>
          </a:stretch>
        </p:blipFill>
        <p:spPr>
          <a:xfrm>
            <a:off x="537845" y="3616325"/>
            <a:ext cx="11135995" cy="2707005"/>
          </a:xfrm>
          <a:prstGeom prst="rect">
            <a:avLst/>
          </a:prstGeom>
        </p:spPr>
      </p:pic>
      <p:sp>
        <p:nvSpPr>
          <p:cNvPr id="66" name="矩形 65"/>
          <p:cNvSpPr/>
          <p:nvPr/>
        </p:nvSpPr>
        <p:spPr>
          <a:xfrm>
            <a:off x="8285870" y="1125415"/>
            <a:ext cx="2138289" cy="3404382"/>
          </a:xfrm>
          <a:prstGeom prst="rect">
            <a:avLst/>
          </a:prstGeom>
          <a:noFill/>
          <a:ln>
            <a:solidFill>
              <a:srgbClr val="9AD3DE"/>
            </a:solid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7" name="文本框 66"/>
          <p:cNvSpPr txBox="1"/>
          <p:nvPr/>
        </p:nvSpPr>
        <p:spPr>
          <a:xfrm>
            <a:off x="3952502" y="2100071"/>
            <a:ext cx="5553075" cy="768350"/>
          </a:xfrm>
          <a:prstGeom prst="rect">
            <a:avLst/>
          </a:prstGeom>
          <a:solidFill>
            <a:schemeClr val="bg1"/>
          </a:solidFill>
        </p:spPr>
        <p:txBody>
          <a:bodyPr wrap="none" rtlCol="0">
            <a:spAutoFit/>
          </a:bodyPr>
          <a:lstStyle/>
          <a:p>
            <a:r>
              <a:rPr lang="zh-CN" altLang="en-US" sz="4400" dirty="0">
                <a:latin typeface="Century Gothic" panose="020B0502020202020204" pitchFamily="34" charset="0"/>
                <a:ea typeface="思源黑体 CN Light" panose="020B0300000000000000" pitchFamily="34" charset="-122"/>
                <a:sym typeface="Century Gothic" panose="020B0502020202020204" pitchFamily="34" charset="0"/>
              </a:rPr>
              <a:t>湖南科技大学</a:t>
            </a:r>
            <a:r>
              <a:rPr lang="zh-CN" altLang="en-US" sz="4400" dirty="0">
                <a:latin typeface="思源黑体 CN Medium" panose="020B0600000000000000" pitchFamily="34" charset="-122"/>
                <a:ea typeface="思源黑体 CN Medium" panose="020B0600000000000000" pitchFamily="34" charset="-122"/>
                <a:sym typeface="Century Gothic" panose="020B0502020202020204" pitchFamily="34" charset="0"/>
              </a:rPr>
              <a:t>总结</a:t>
            </a:r>
            <a:r>
              <a:rPr lang="en-US" altLang="zh-CN" sz="4400" dirty="0">
                <a:latin typeface="Century Gothic" panose="020B0502020202020204" pitchFamily="34" charset="0"/>
                <a:ea typeface="思源黑体 CN Light" panose="020B0300000000000000" pitchFamily="34" charset="-122"/>
                <a:sym typeface="Century Gothic" panose="020B0502020202020204" pitchFamily="34" charset="0"/>
              </a:rPr>
              <a:t>PPT</a:t>
            </a:r>
            <a:endParaRPr lang="zh-CN" altLang="en-US" sz="4400"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8" name="矩形 67"/>
          <p:cNvSpPr/>
          <p:nvPr/>
        </p:nvSpPr>
        <p:spPr>
          <a:xfrm>
            <a:off x="4290646" y="2827606"/>
            <a:ext cx="5239742" cy="292374"/>
          </a:xfrm>
          <a:prstGeom prst="rect">
            <a:avLst/>
          </a:prstGeom>
          <a:solidFill>
            <a:schemeClr val="bg1"/>
          </a:solidFill>
        </p:spPr>
        <p:txBody>
          <a:bodyPr wrap="square" lIns="121907" tIns="60953" rIns="121907" bIns="60953" rtlCol="0">
            <a:spAutoFit/>
          </a:bodyPr>
          <a:lstStyle/>
          <a:p>
            <a:pPr algn="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71" name="矩形 70"/>
          <p:cNvSpPr/>
          <p:nvPr/>
        </p:nvSpPr>
        <p:spPr>
          <a:xfrm>
            <a:off x="702410" y="3698630"/>
            <a:ext cx="2749471" cy="523220"/>
          </a:xfrm>
          <a:prstGeom prst="rect">
            <a:avLst/>
          </a:prstGeom>
        </p:spPr>
        <p:txBody>
          <a:bodyPr wrap="none">
            <a:spAutoFit/>
          </a:bodyPr>
          <a:lstStyle/>
          <a:p>
            <a:r>
              <a:rPr lang="zh-CN" altLang="en-US" sz="2800" b="1" i="1" dirty="0">
                <a:solidFill>
                  <a:schemeClr val="bg1"/>
                </a:solidFill>
                <a:latin typeface="Century Gothic" panose="020B0502020202020204" pitchFamily="34" charset="0"/>
              </a:rPr>
              <a:t>JOB SUMMARY</a:t>
            </a:r>
            <a:endParaRPr lang="zh-CN" altLang="en-US" sz="2800" b="1" i="1" dirty="0">
              <a:solidFill>
                <a:schemeClr val="bg1"/>
              </a:solidFill>
              <a:latin typeface="Century Gothic" panose="020B0502020202020204" pitchFamily="34" charset="0"/>
            </a:endParaRPr>
          </a:p>
        </p:txBody>
      </p:sp>
      <p:grpSp>
        <p:nvGrpSpPr>
          <p:cNvPr id="92" name="组合 91"/>
          <p:cNvGrpSpPr/>
          <p:nvPr/>
        </p:nvGrpSpPr>
        <p:grpSpPr>
          <a:xfrm>
            <a:off x="1099106" y="548640"/>
            <a:ext cx="1711569" cy="1800664"/>
            <a:chOff x="660662" y="532228"/>
            <a:chExt cx="1711569" cy="1800664"/>
          </a:xfrm>
          <a:effectLst>
            <a:outerShdw blurRad="50800" dist="63500" dir="2700000" algn="tl" rotWithShape="0">
              <a:prstClr val="black">
                <a:alpha val="20000"/>
              </a:prstClr>
            </a:outerShdw>
          </a:effectLst>
        </p:grpSpPr>
        <p:cxnSp>
          <p:nvCxnSpPr>
            <p:cNvPr id="75" name="直接连接符 74"/>
            <p:cNvCxnSpPr/>
            <p:nvPr/>
          </p:nvCxnSpPr>
          <p:spPr>
            <a:xfrm>
              <a:off x="660662" y="532228"/>
              <a:ext cx="0" cy="1223889"/>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05172" y="532228"/>
              <a:ext cx="0" cy="1800664"/>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149682" y="532228"/>
              <a:ext cx="0" cy="1336430"/>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394192" y="532228"/>
              <a:ext cx="0" cy="1537363"/>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38702" y="532228"/>
              <a:ext cx="0" cy="1055077"/>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883212" y="532228"/>
              <a:ext cx="0" cy="1254369"/>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2127722" y="532228"/>
              <a:ext cx="0" cy="860474"/>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372231" y="532228"/>
              <a:ext cx="0" cy="1322362"/>
            </a:xfrm>
            <a:prstGeom prst="line">
              <a:avLst/>
            </a:prstGeom>
            <a:ln>
              <a:solidFill>
                <a:srgbClr val="7FC7D6"/>
              </a:solidFill>
            </a:ln>
          </p:spPr>
          <p:style>
            <a:lnRef idx="1">
              <a:schemeClr val="accent1"/>
            </a:lnRef>
            <a:fillRef idx="0">
              <a:schemeClr val="accent1"/>
            </a:fillRef>
            <a:effectRef idx="0">
              <a:schemeClr val="accent1"/>
            </a:effectRef>
            <a:fontRef idx="minor">
              <a:schemeClr val="tx1"/>
            </a:fontRef>
          </p:style>
        </p:cxnSp>
      </p:grpSp>
      <p:sp>
        <p:nvSpPr>
          <p:cNvPr id="94" name="矩形 93"/>
          <p:cNvSpPr/>
          <p:nvPr/>
        </p:nvSpPr>
        <p:spPr>
          <a:xfrm>
            <a:off x="8514503" y="3941989"/>
            <a:ext cx="444126" cy="438758"/>
          </a:xfrm>
          <a:prstGeom prst="rect">
            <a:avLst/>
          </a:prstGeom>
          <a:solidFill>
            <a:srgbClr val="9AD3DE"/>
          </a:solidFill>
          <a:ln>
            <a:no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95" name="矩形 94"/>
          <p:cNvSpPr/>
          <p:nvPr/>
        </p:nvSpPr>
        <p:spPr>
          <a:xfrm>
            <a:off x="9505201" y="3941801"/>
            <a:ext cx="183608" cy="188190"/>
          </a:xfrm>
          <a:prstGeom prst="rect">
            <a:avLst/>
          </a:prstGeom>
          <a:solidFill>
            <a:srgbClr val="E0F2FC"/>
          </a:solidFill>
          <a:ln>
            <a:noFill/>
          </a:ln>
          <a:effectLst>
            <a:outerShdw blurRad="50800" dist="1270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heel(1)">
                                      <p:cBhvr>
                                        <p:cTn id="13" dur="750"/>
                                        <p:tgtEl>
                                          <p:spTgt spid="66"/>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par>
                          <p:cTn id="21" fill="hold">
                            <p:stCondLst>
                              <p:cond delay="2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67"/>
                                        </p:tgtEl>
                                        <p:attrNameLst>
                                          <p:attrName>ppt_y</p:attrName>
                                        </p:attrNameLst>
                                      </p:cBhvr>
                                      <p:tavLst>
                                        <p:tav tm="0">
                                          <p:val>
                                            <p:strVal val="#ppt_y"/>
                                          </p:val>
                                        </p:tav>
                                        <p:tav tm="100000">
                                          <p:val>
                                            <p:strVal val="#ppt_y"/>
                                          </p:val>
                                        </p:tav>
                                      </p:tavLst>
                                    </p:anim>
                                    <p:anim calcmode="lin" valueType="num">
                                      <p:cBhvr>
                                        <p:cTn id="26"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67"/>
                                        </p:tgtEl>
                                      </p:cBhvr>
                                    </p:animEffect>
                                  </p:childTnLst>
                                </p:cTn>
                              </p:par>
                            </p:childTnLst>
                          </p:cTn>
                        </p:par>
                        <p:par>
                          <p:cTn id="29" fill="hold">
                            <p:stCondLst>
                              <p:cond delay="3500"/>
                            </p:stCondLst>
                            <p:childTnLst>
                              <p:par>
                                <p:cTn id="30" presetID="9" presetClass="entr" presetSubtype="0"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dissolve">
                                      <p:cBhvr>
                                        <p:cTn id="32" dur="500"/>
                                        <p:tgtEl>
                                          <p:spTgt spid="68"/>
                                        </p:tgtEl>
                                      </p:cBhvr>
                                    </p:animEffect>
                                  </p:childTnLst>
                                </p:cTn>
                              </p:par>
                            </p:childTnLst>
                          </p:cTn>
                        </p:par>
                        <p:par>
                          <p:cTn id="33" fill="hold">
                            <p:stCondLst>
                              <p:cond delay="4000"/>
                            </p:stCondLst>
                            <p:childTnLst>
                              <p:par>
                                <p:cTn id="34" presetID="47" presetClass="entr" presetSubtype="0" fill="hold"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1000"/>
                                        <p:tgtEl>
                                          <p:spTgt spid="92"/>
                                        </p:tgtEl>
                                      </p:cBhvr>
                                    </p:animEffect>
                                    <p:anim calcmode="lin" valueType="num">
                                      <p:cBhvr>
                                        <p:cTn id="37" dur="1000" fill="hold"/>
                                        <p:tgtEl>
                                          <p:spTgt spid="92"/>
                                        </p:tgtEl>
                                        <p:attrNameLst>
                                          <p:attrName>ppt_x</p:attrName>
                                        </p:attrNameLst>
                                      </p:cBhvr>
                                      <p:tavLst>
                                        <p:tav tm="0">
                                          <p:val>
                                            <p:strVal val="#ppt_x"/>
                                          </p:val>
                                        </p:tav>
                                        <p:tav tm="100000">
                                          <p:val>
                                            <p:strVal val="#ppt_x"/>
                                          </p:val>
                                        </p:tav>
                                      </p:tavLst>
                                    </p:anim>
                                    <p:anim calcmode="lin" valueType="num">
                                      <p:cBhvr>
                                        <p:cTn id="38" dur="1000" fill="hold"/>
                                        <p:tgtEl>
                                          <p:spTgt spid="92"/>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2" presetClass="entr" presetSubtype="8"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0-#ppt_w/2"/>
                                          </p:val>
                                        </p:tav>
                                        <p:tav tm="100000">
                                          <p:val>
                                            <p:strVal val="#ppt_x"/>
                                          </p:val>
                                        </p:tav>
                                      </p:tavLst>
                                    </p:anim>
                                    <p:anim calcmode="lin" valueType="num">
                                      <p:cBhvr additive="base">
                                        <p:cTn id="43"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bldLvl="0" animBg="1"/>
      <p:bldP spid="68" grpId="0" animBg="1"/>
      <p:bldP spid="71" grpId="0"/>
      <p:bldP spid="94" grpId="0" bldLvl="0" animBg="1"/>
      <p:bldP spid="9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146358" y="1475638"/>
            <a:ext cx="1899285" cy="1899285"/>
          </a:xfrm>
          <a:prstGeom prst="rect">
            <a:avLst/>
          </a:prstGeom>
          <a:noFill/>
          <a:ln w="3175">
            <a:solidFill>
              <a:srgbClr val="9AD3DE"/>
            </a:solidFill>
          </a:ln>
          <a:effectLst>
            <a:outerShdw blurRad="508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pPr algn="ctr"/>
            <a:r>
              <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rPr>
              <a:t>1</a:t>
            </a:r>
            <a:endPar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endParaRPr>
          </a:p>
        </p:txBody>
      </p:sp>
      <p:cxnSp>
        <p:nvCxnSpPr>
          <p:cNvPr id="8" name="直接连接符 7"/>
          <p:cNvCxnSpPr/>
          <p:nvPr/>
        </p:nvCxnSpPr>
        <p:spPr bwMode="auto">
          <a:xfrm flipH="1">
            <a:off x="5930900" y="3791642"/>
            <a:ext cx="330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37"/>
          <p:cNvSpPr>
            <a:spLocks noChangeArrowheads="1"/>
          </p:cNvSpPr>
          <p:nvPr/>
        </p:nvSpPr>
        <p:spPr bwMode="auto">
          <a:xfrm>
            <a:off x="4105711" y="4814387"/>
            <a:ext cx="3980578" cy="5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0" name="矩形 9"/>
          <p:cNvSpPr/>
          <p:nvPr/>
        </p:nvSpPr>
        <p:spPr>
          <a:xfrm>
            <a:off x="4541729" y="4043381"/>
            <a:ext cx="3108543" cy="701731"/>
          </a:xfrm>
          <a:prstGeom prst="rect">
            <a:avLst/>
          </a:prstGeom>
        </p:spPr>
        <p:txBody>
          <a:bodyPr wrap="none">
            <a:spAutoFit/>
          </a:bodyPr>
          <a:lstStyle/>
          <a:p>
            <a:pPr algn="ctr">
              <a:lnSpc>
                <a:spcPct val="110000"/>
              </a:lnSpc>
            </a:pPr>
            <a:r>
              <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5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Scale>
                                      <p:cBhvr>
                                        <p:cTn id="1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0"/>
                                        </p:tgtEl>
                                        <p:attrNameLst>
                                          <p:attrName>ppt_x</p:attrName>
                                          <p:attrName>ppt_y</p:attrName>
                                        </p:attrNameLst>
                                      </p:cBhvr>
                                    </p:animMotion>
                                    <p:animEffect transition="in" filter="fade">
                                      <p:cBhvr>
                                        <p:cTn id="17" dur="1000"/>
                                        <p:tgtEl>
                                          <p:spTgt spid="1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616196" y="2353860"/>
            <a:ext cx="3452771" cy="889277"/>
            <a:chOff x="7338489" y="3339066"/>
            <a:chExt cx="3452771" cy="889277"/>
          </a:xfrm>
        </p:grpSpPr>
        <p:sp>
          <p:nvSpPr>
            <p:cNvPr id="12" name="矩形 11"/>
            <p:cNvSpPr/>
            <p:nvPr/>
          </p:nvSpPr>
          <p:spPr>
            <a:xfrm>
              <a:off x="7338489" y="3698981"/>
              <a:ext cx="3452771" cy="529362"/>
            </a:xfrm>
            <a:prstGeom prst="rect">
              <a:avLst/>
            </a:prstGeom>
            <a:noFill/>
          </p:spPr>
          <p:txBody>
            <a:bodyPr wrap="square" lIns="121907" tIns="60953" rIns="121907" bIns="60953" rtlCol="0">
              <a:spAutoFit/>
            </a:bodyPr>
            <a:lstStyle/>
            <a:p>
              <a:pP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3" name="TextBox 1"/>
            <p:cNvSpPr txBox="1"/>
            <p:nvPr/>
          </p:nvSpPr>
          <p:spPr>
            <a:xfrm>
              <a:off x="7338490" y="3339066"/>
              <a:ext cx="1569660" cy="369332"/>
            </a:xfrm>
            <a:prstGeom prst="rect">
              <a:avLst/>
            </a:prstGeom>
            <a:noFill/>
          </p:spPr>
          <p:txBody>
            <a:bodyPr wrap="none" rtlCol="0">
              <a:spAutoFit/>
            </a:bodyPr>
            <a:lstStyle/>
            <a:p>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14" name="组合 13"/>
          <p:cNvGrpSpPr/>
          <p:nvPr/>
        </p:nvGrpSpPr>
        <p:grpSpPr>
          <a:xfrm>
            <a:off x="7616197" y="4243783"/>
            <a:ext cx="3452771" cy="889277"/>
            <a:chOff x="7338489" y="3339066"/>
            <a:chExt cx="3452771" cy="889277"/>
          </a:xfrm>
        </p:grpSpPr>
        <p:sp>
          <p:nvSpPr>
            <p:cNvPr id="15" name="矩形 14"/>
            <p:cNvSpPr/>
            <p:nvPr/>
          </p:nvSpPr>
          <p:spPr>
            <a:xfrm>
              <a:off x="7338489" y="3698981"/>
              <a:ext cx="3452771" cy="529362"/>
            </a:xfrm>
            <a:prstGeom prst="rect">
              <a:avLst/>
            </a:prstGeom>
            <a:noFill/>
          </p:spPr>
          <p:txBody>
            <a:bodyPr wrap="square" lIns="121907" tIns="60953" rIns="121907" bIns="60953" rtlCol="0">
              <a:spAutoFit/>
            </a:bodyPr>
            <a:lstStyle/>
            <a:p>
              <a:pP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6" name="TextBox 1"/>
            <p:cNvSpPr txBox="1"/>
            <p:nvPr/>
          </p:nvSpPr>
          <p:spPr>
            <a:xfrm>
              <a:off x="7338490" y="3339066"/>
              <a:ext cx="1569660" cy="369332"/>
            </a:xfrm>
            <a:prstGeom prst="rect">
              <a:avLst/>
            </a:prstGeom>
            <a:noFill/>
          </p:spPr>
          <p:txBody>
            <a:bodyPr wrap="none" rtlCol="0">
              <a:spAutoFit/>
            </a:bodyPr>
            <a:lstStyle/>
            <a:p>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17" name="组合 16"/>
          <p:cNvGrpSpPr/>
          <p:nvPr/>
        </p:nvGrpSpPr>
        <p:grpSpPr>
          <a:xfrm>
            <a:off x="1123033" y="4243783"/>
            <a:ext cx="3452771" cy="889277"/>
            <a:chOff x="7338489" y="3339066"/>
            <a:chExt cx="3452771" cy="889277"/>
          </a:xfrm>
        </p:grpSpPr>
        <p:sp>
          <p:nvSpPr>
            <p:cNvPr id="18" name="矩形 17"/>
            <p:cNvSpPr/>
            <p:nvPr/>
          </p:nvSpPr>
          <p:spPr>
            <a:xfrm>
              <a:off x="7338489" y="3698981"/>
              <a:ext cx="3452771" cy="529362"/>
            </a:xfrm>
            <a:prstGeom prst="rect">
              <a:avLst/>
            </a:prstGeom>
            <a:noFill/>
          </p:spPr>
          <p:txBody>
            <a:bodyPr wrap="square" lIns="121907" tIns="60953" rIns="121907" bIns="60953" rtlCol="0">
              <a:spAutoFit/>
            </a:bodyPr>
            <a:lstStyle/>
            <a:p>
              <a:pPr algn="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9" name="TextBox 1"/>
            <p:cNvSpPr txBox="1"/>
            <p:nvPr/>
          </p:nvSpPr>
          <p:spPr>
            <a:xfrm>
              <a:off x="9221600" y="3339066"/>
              <a:ext cx="1569660" cy="369332"/>
            </a:xfrm>
            <a:prstGeom prst="rect">
              <a:avLst/>
            </a:prstGeom>
            <a:noFill/>
          </p:spPr>
          <p:txBody>
            <a:bodyPr wrap="none" rtlCol="0">
              <a:spAutoFit/>
            </a:bodyPr>
            <a:lstStyle/>
            <a:p>
              <a:pPr algn="r"/>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20" name="组合 19"/>
          <p:cNvGrpSpPr/>
          <p:nvPr/>
        </p:nvGrpSpPr>
        <p:grpSpPr>
          <a:xfrm>
            <a:off x="1123034" y="2353860"/>
            <a:ext cx="3452771" cy="889277"/>
            <a:chOff x="7338489" y="3339066"/>
            <a:chExt cx="3452771" cy="889277"/>
          </a:xfrm>
        </p:grpSpPr>
        <p:sp>
          <p:nvSpPr>
            <p:cNvPr id="21" name="矩形 20"/>
            <p:cNvSpPr/>
            <p:nvPr/>
          </p:nvSpPr>
          <p:spPr>
            <a:xfrm>
              <a:off x="7338489" y="3698981"/>
              <a:ext cx="3452771" cy="529362"/>
            </a:xfrm>
            <a:prstGeom prst="rect">
              <a:avLst/>
            </a:prstGeom>
            <a:noFill/>
          </p:spPr>
          <p:txBody>
            <a:bodyPr wrap="square" lIns="121907" tIns="60953" rIns="121907" bIns="60953" rtlCol="0">
              <a:spAutoFit/>
            </a:bodyPr>
            <a:lstStyle/>
            <a:p>
              <a:pPr algn="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2" name="TextBox 1"/>
            <p:cNvSpPr txBox="1"/>
            <p:nvPr/>
          </p:nvSpPr>
          <p:spPr>
            <a:xfrm>
              <a:off x="9221600" y="3339066"/>
              <a:ext cx="1569660" cy="369332"/>
            </a:xfrm>
            <a:prstGeom prst="rect">
              <a:avLst/>
            </a:prstGeom>
            <a:noFill/>
          </p:spPr>
          <p:txBody>
            <a:bodyPr wrap="none" rtlCol="0">
              <a:spAutoFit/>
            </a:bodyPr>
            <a:lstStyle/>
            <a:p>
              <a:pPr algn="r"/>
              <a:r>
                <a:rPr lang="zh-CN" alt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en-US" dirty="0">
                <a:solidFill>
                  <a:schemeClr val="tx1">
                    <a:lumMod val="85000"/>
                    <a:lumOff val="15000"/>
                  </a:schemeClr>
                </a:solidFill>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grpSp>
      <p:grpSp>
        <p:nvGrpSpPr>
          <p:cNvPr id="33" name="组合 32"/>
          <p:cNvGrpSpPr/>
          <p:nvPr/>
        </p:nvGrpSpPr>
        <p:grpSpPr>
          <a:xfrm>
            <a:off x="4928786" y="2566214"/>
            <a:ext cx="1108409" cy="1111883"/>
            <a:chOff x="4928786" y="2566214"/>
            <a:chExt cx="1108409" cy="1111883"/>
          </a:xfrm>
        </p:grpSpPr>
        <p:sp>
          <p:nvSpPr>
            <p:cNvPr id="9" name="任意多边形: 形状 8"/>
            <p:cNvSpPr/>
            <p:nvPr/>
          </p:nvSpPr>
          <p:spPr>
            <a:xfrm flipV="1">
              <a:off x="4928786" y="2566214"/>
              <a:ext cx="1108409" cy="1111883"/>
            </a:xfrm>
            <a:custGeom>
              <a:avLst/>
              <a:gdLst>
                <a:gd name="connsiteX0" fmla="*/ 714028 w 1108409"/>
                <a:gd name="connsiteY0" fmla="*/ 1111883 h 1111883"/>
                <a:gd name="connsiteX1" fmla="*/ 730092 w 1108409"/>
                <a:gd name="connsiteY1" fmla="*/ 1110386 h 1111883"/>
                <a:gd name="connsiteX2" fmla="*/ 746162 w 1108409"/>
                <a:gd name="connsiteY2" fmla="*/ 1109618 h 1111883"/>
                <a:gd name="connsiteX3" fmla="*/ 762954 w 1108409"/>
                <a:gd name="connsiteY3" fmla="*/ 1107387 h 1111883"/>
                <a:gd name="connsiteX4" fmla="*/ 778646 w 1108409"/>
                <a:gd name="connsiteY4" fmla="*/ 1104795 h 1111883"/>
                <a:gd name="connsiteX5" fmla="*/ 794698 w 1108409"/>
                <a:gd name="connsiteY5" fmla="*/ 1101105 h 1111883"/>
                <a:gd name="connsiteX6" fmla="*/ 810381 w 1108409"/>
                <a:gd name="connsiteY6" fmla="*/ 1097049 h 1111883"/>
                <a:gd name="connsiteX7" fmla="*/ 826787 w 1108409"/>
                <a:gd name="connsiteY7" fmla="*/ 1091532 h 1111883"/>
                <a:gd name="connsiteX8" fmla="*/ 842099 w 1108409"/>
                <a:gd name="connsiteY8" fmla="*/ 1086382 h 1111883"/>
                <a:gd name="connsiteX9" fmla="*/ 857763 w 1108409"/>
                <a:gd name="connsiteY9" fmla="*/ 1079405 h 1111883"/>
                <a:gd name="connsiteX10" fmla="*/ 872330 w 1108409"/>
                <a:gd name="connsiteY10" fmla="*/ 1072065 h 1111883"/>
                <a:gd name="connsiteX11" fmla="*/ 886887 w 1108409"/>
                <a:gd name="connsiteY11" fmla="*/ 1063263 h 1111883"/>
                <a:gd name="connsiteX12" fmla="*/ 901443 w 1108409"/>
                <a:gd name="connsiteY12" fmla="*/ 1054462 h 1111883"/>
                <a:gd name="connsiteX13" fmla="*/ 915266 w 1108409"/>
                <a:gd name="connsiteY13" fmla="*/ 1044932 h 1111883"/>
                <a:gd name="connsiteX14" fmla="*/ 929083 w 1108409"/>
                <a:gd name="connsiteY14" fmla="*/ 1034671 h 1111883"/>
                <a:gd name="connsiteX15" fmla="*/ 942159 w 1108409"/>
                <a:gd name="connsiteY15" fmla="*/ 1022951 h 1111883"/>
                <a:gd name="connsiteX16" fmla="*/ 954138 w 1108409"/>
                <a:gd name="connsiteY16" fmla="*/ 1010866 h 1111883"/>
                <a:gd name="connsiteX17" fmla="*/ 965753 w 1108409"/>
                <a:gd name="connsiteY17" fmla="*/ 999150 h 1111883"/>
                <a:gd name="connsiteX18" fmla="*/ 976276 w 1108409"/>
                <a:gd name="connsiteY18" fmla="*/ 987798 h 1111883"/>
                <a:gd name="connsiteX19" fmla="*/ 985696 w 1108409"/>
                <a:gd name="connsiteY19" fmla="*/ 975357 h 1111883"/>
                <a:gd name="connsiteX20" fmla="*/ 994751 w 1108409"/>
                <a:gd name="connsiteY20" fmla="*/ 963279 h 1111883"/>
                <a:gd name="connsiteX21" fmla="*/ 1003807 w 1108409"/>
                <a:gd name="connsiteY21" fmla="*/ 951204 h 1111883"/>
                <a:gd name="connsiteX22" fmla="*/ 1012132 w 1108409"/>
                <a:gd name="connsiteY22" fmla="*/ 939128 h 1111883"/>
                <a:gd name="connsiteX23" fmla="*/ 1018992 w 1108409"/>
                <a:gd name="connsiteY23" fmla="*/ 926326 h 1111883"/>
                <a:gd name="connsiteX24" fmla="*/ 1026219 w 1108409"/>
                <a:gd name="connsiteY24" fmla="*/ 913888 h 1111883"/>
                <a:gd name="connsiteX25" fmla="*/ 1032711 w 1108409"/>
                <a:gd name="connsiteY25" fmla="*/ 900722 h 1111883"/>
                <a:gd name="connsiteX26" fmla="*/ 1039208 w 1108409"/>
                <a:gd name="connsiteY26" fmla="*/ 888284 h 1111883"/>
                <a:gd name="connsiteX27" fmla="*/ 1044601 w 1108409"/>
                <a:gd name="connsiteY27" fmla="*/ 874755 h 1111883"/>
                <a:gd name="connsiteX28" fmla="*/ 1049631 w 1108409"/>
                <a:gd name="connsiteY28" fmla="*/ 861591 h 1111883"/>
                <a:gd name="connsiteX29" fmla="*/ 1054662 w 1108409"/>
                <a:gd name="connsiteY29" fmla="*/ 848428 h 1111883"/>
                <a:gd name="connsiteX30" fmla="*/ 1058594 w 1108409"/>
                <a:gd name="connsiteY30" fmla="*/ 834901 h 1111883"/>
                <a:gd name="connsiteX31" fmla="*/ 1062888 w 1108409"/>
                <a:gd name="connsiteY31" fmla="*/ 821010 h 1111883"/>
                <a:gd name="connsiteX32" fmla="*/ 1066453 w 1108409"/>
                <a:gd name="connsiteY32" fmla="*/ 807118 h 1111883"/>
                <a:gd name="connsiteX33" fmla="*/ 1072847 w 1108409"/>
                <a:gd name="connsiteY33" fmla="*/ 778607 h 1111883"/>
                <a:gd name="connsiteX34" fmla="*/ 1078141 w 1108409"/>
                <a:gd name="connsiteY34" fmla="*/ 749734 h 1111883"/>
                <a:gd name="connsiteX35" fmla="*/ 1082338 w 1108409"/>
                <a:gd name="connsiteY35" fmla="*/ 720498 h 1111883"/>
                <a:gd name="connsiteX36" fmla="*/ 1086163 w 1108409"/>
                <a:gd name="connsiteY36" fmla="*/ 690166 h 1111883"/>
                <a:gd name="connsiteX37" fmla="*/ 1088527 w 1108409"/>
                <a:gd name="connsiteY37" fmla="*/ 659838 h 1111883"/>
                <a:gd name="connsiteX38" fmla="*/ 1091248 w 1108409"/>
                <a:gd name="connsiteY38" fmla="*/ 628414 h 1111883"/>
                <a:gd name="connsiteX39" fmla="*/ 1095582 w 1108409"/>
                <a:gd name="connsiteY39" fmla="*/ 563739 h 1111883"/>
                <a:gd name="connsiteX40" fmla="*/ 1108409 w 1108409"/>
                <a:gd name="connsiteY40" fmla="*/ 0 h 1111883"/>
                <a:gd name="connsiteX41" fmla="*/ 544437 w 1108409"/>
                <a:gd name="connsiteY41" fmla="*/ 17368 h 1111883"/>
                <a:gd name="connsiteX42" fmla="*/ 479436 w 1108409"/>
                <a:gd name="connsiteY42" fmla="*/ 21902 h 1111883"/>
                <a:gd name="connsiteX43" fmla="*/ 448033 w 1108409"/>
                <a:gd name="connsiteY43" fmla="*/ 24896 h 1111883"/>
                <a:gd name="connsiteX44" fmla="*/ 417728 w 1108409"/>
                <a:gd name="connsiteY44" fmla="*/ 27523 h 1111883"/>
                <a:gd name="connsiteX45" fmla="*/ 387798 w 1108409"/>
                <a:gd name="connsiteY45" fmla="*/ 31976 h 1111883"/>
                <a:gd name="connsiteX46" fmla="*/ 358232 w 1108409"/>
                <a:gd name="connsiteY46" fmla="*/ 36063 h 1111883"/>
                <a:gd name="connsiteX47" fmla="*/ 329407 w 1108409"/>
                <a:gd name="connsiteY47" fmla="*/ 41607 h 1111883"/>
                <a:gd name="connsiteX48" fmla="*/ 300952 w 1108409"/>
                <a:gd name="connsiteY48" fmla="*/ 48249 h 1111883"/>
                <a:gd name="connsiteX49" fmla="*/ 287093 w 1108409"/>
                <a:gd name="connsiteY49" fmla="*/ 51935 h 1111883"/>
                <a:gd name="connsiteX50" fmla="*/ 273237 w 1108409"/>
                <a:gd name="connsiteY50" fmla="*/ 56350 h 1111883"/>
                <a:gd name="connsiteX51" fmla="*/ 260114 w 1108409"/>
                <a:gd name="connsiteY51" fmla="*/ 60764 h 1111883"/>
                <a:gd name="connsiteX52" fmla="*/ 246994 w 1108409"/>
                <a:gd name="connsiteY52" fmla="*/ 65908 h 1111883"/>
                <a:gd name="connsiteX53" fmla="*/ 233876 w 1108409"/>
                <a:gd name="connsiteY53" fmla="*/ 71054 h 1111883"/>
                <a:gd name="connsiteX54" fmla="*/ 220393 w 1108409"/>
                <a:gd name="connsiteY54" fmla="*/ 76564 h 1111883"/>
                <a:gd name="connsiteX55" fmla="*/ 207645 w 1108409"/>
                <a:gd name="connsiteY55" fmla="*/ 82805 h 1111883"/>
                <a:gd name="connsiteX56" fmla="*/ 194536 w 1108409"/>
                <a:gd name="connsiteY56" fmla="*/ 89410 h 1111883"/>
                <a:gd name="connsiteX57" fmla="*/ 182161 w 1108409"/>
                <a:gd name="connsiteY57" fmla="*/ 96746 h 1111883"/>
                <a:gd name="connsiteX58" fmla="*/ 169787 w 1108409"/>
                <a:gd name="connsiteY58" fmla="*/ 104082 h 1111883"/>
                <a:gd name="connsiteX59" fmla="*/ 157786 w 1108409"/>
                <a:gd name="connsiteY59" fmla="*/ 112512 h 1111883"/>
                <a:gd name="connsiteX60" fmla="*/ 145420 w 1108409"/>
                <a:gd name="connsiteY60" fmla="*/ 121307 h 1111883"/>
                <a:gd name="connsiteX61" fmla="*/ 133422 w 1108409"/>
                <a:gd name="connsiteY61" fmla="*/ 130469 h 1111883"/>
                <a:gd name="connsiteX62" fmla="*/ 121063 w 1108409"/>
                <a:gd name="connsiteY62" fmla="*/ 139995 h 1111883"/>
                <a:gd name="connsiteX63" fmla="*/ 109805 w 1108409"/>
                <a:gd name="connsiteY63" fmla="*/ 150616 h 1111883"/>
                <a:gd name="connsiteX64" fmla="*/ 98189 w 1108409"/>
                <a:gd name="connsiteY64" fmla="*/ 162333 h 1111883"/>
                <a:gd name="connsiteX65" fmla="*/ 86209 w 1108409"/>
                <a:gd name="connsiteY65" fmla="*/ 174418 h 1111883"/>
                <a:gd name="connsiteX66" fmla="*/ 74970 w 1108409"/>
                <a:gd name="connsiteY66" fmla="*/ 187959 h 1111883"/>
                <a:gd name="connsiteX67" fmla="*/ 64831 w 1108409"/>
                <a:gd name="connsiteY67" fmla="*/ 201866 h 1111883"/>
                <a:gd name="connsiteX68" fmla="*/ 55421 w 1108409"/>
                <a:gd name="connsiteY68" fmla="*/ 215770 h 1111883"/>
                <a:gd name="connsiteX69" fmla="*/ 46378 w 1108409"/>
                <a:gd name="connsiteY69" fmla="*/ 230038 h 1111883"/>
                <a:gd name="connsiteX70" fmla="*/ 38072 w 1108409"/>
                <a:gd name="connsiteY70" fmla="*/ 245036 h 1111883"/>
                <a:gd name="connsiteX71" fmla="*/ 30492 w 1108409"/>
                <a:gd name="connsiteY71" fmla="*/ 259301 h 1111883"/>
                <a:gd name="connsiteX72" fmla="*/ 24020 w 1108409"/>
                <a:gd name="connsiteY72" fmla="*/ 275390 h 1111883"/>
                <a:gd name="connsiteX73" fmla="*/ 18635 w 1108409"/>
                <a:gd name="connsiteY73" fmla="*/ 290381 h 1111883"/>
                <a:gd name="connsiteX74" fmla="*/ 13260 w 1108409"/>
                <a:gd name="connsiteY74" fmla="*/ 306836 h 1111883"/>
                <a:gd name="connsiteX75" fmla="*/ 9341 w 1108409"/>
                <a:gd name="connsiteY75" fmla="*/ 322553 h 1111883"/>
                <a:gd name="connsiteX76" fmla="*/ 5792 w 1108409"/>
                <a:gd name="connsiteY76" fmla="*/ 338636 h 1111883"/>
                <a:gd name="connsiteX77" fmla="*/ 3335 w 1108409"/>
                <a:gd name="connsiteY77" fmla="*/ 354349 h 1111883"/>
                <a:gd name="connsiteX78" fmla="*/ 1250 w 1108409"/>
                <a:gd name="connsiteY78" fmla="*/ 371161 h 1111883"/>
                <a:gd name="connsiteX79" fmla="*/ 623 w 1108409"/>
                <a:gd name="connsiteY79" fmla="*/ 387237 h 1111883"/>
                <a:gd name="connsiteX80" fmla="*/ 0 w 1108409"/>
                <a:gd name="connsiteY80" fmla="*/ 404044 h 1111883"/>
                <a:gd name="connsiteX81" fmla="*/ 102 w 1108409"/>
                <a:gd name="connsiteY81" fmla="*/ 420119 h 1111883"/>
                <a:gd name="connsiteX82" fmla="*/ 1304 w 1108409"/>
                <a:gd name="connsiteY82" fmla="*/ 436555 h 1111883"/>
                <a:gd name="connsiteX83" fmla="*/ 3599 w 1108409"/>
                <a:gd name="connsiteY83" fmla="*/ 452626 h 1111883"/>
                <a:gd name="connsiteX84" fmla="*/ 6262 w 1108409"/>
                <a:gd name="connsiteY84" fmla="*/ 469059 h 1111883"/>
                <a:gd name="connsiteX85" fmla="*/ 10019 w 1108409"/>
                <a:gd name="connsiteY85" fmla="*/ 485125 h 1111883"/>
                <a:gd name="connsiteX86" fmla="*/ 14506 w 1108409"/>
                <a:gd name="connsiteY86" fmla="*/ 501188 h 1111883"/>
                <a:gd name="connsiteX87" fmla="*/ 19719 w 1108409"/>
                <a:gd name="connsiteY87" fmla="*/ 516521 h 1111883"/>
                <a:gd name="connsiteX88" fmla="*/ 25667 w 1108409"/>
                <a:gd name="connsiteY88" fmla="*/ 532581 h 1111883"/>
                <a:gd name="connsiteX89" fmla="*/ 32337 w 1108409"/>
                <a:gd name="connsiteY89" fmla="*/ 547181 h 1111883"/>
                <a:gd name="connsiteX90" fmla="*/ 39742 w 1108409"/>
                <a:gd name="connsiteY90" fmla="*/ 562507 h 1111883"/>
                <a:gd name="connsiteX91" fmla="*/ 48235 w 1108409"/>
                <a:gd name="connsiteY91" fmla="*/ 576735 h 1111883"/>
                <a:gd name="connsiteX92" fmla="*/ 57097 w 1108409"/>
                <a:gd name="connsiteY92" fmla="*/ 591329 h 1111883"/>
                <a:gd name="connsiteX93" fmla="*/ 67052 w 1108409"/>
                <a:gd name="connsiteY93" fmla="*/ 605554 h 1111883"/>
                <a:gd name="connsiteX94" fmla="*/ 78101 w 1108409"/>
                <a:gd name="connsiteY94" fmla="*/ 619412 h 1111883"/>
                <a:gd name="connsiteX95" fmla="*/ 89509 w 1108409"/>
                <a:gd name="connsiteY95" fmla="*/ 632170 h 1111883"/>
                <a:gd name="connsiteX96" fmla="*/ 101648 w 1108409"/>
                <a:gd name="connsiteY96" fmla="*/ 644931 h 1111883"/>
                <a:gd name="connsiteX97" fmla="*/ 116350 w 1108409"/>
                <a:gd name="connsiteY97" fmla="*/ 658780 h 1111883"/>
                <a:gd name="connsiteX98" fmla="*/ 131773 w 1108409"/>
                <a:gd name="connsiteY98" fmla="*/ 671165 h 1111883"/>
                <a:gd name="connsiteX99" fmla="*/ 147922 w 1108409"/>
                <a:gd name="connsiteY99" fmla="*/ 682820 h 1111883"/>
                <a:gd name="connsiteX100" fmla="*/ 164068 w 1108409"/>
                <a:gd name="connsiteY100" fmla="*/ 693742 h 1111883"/>
                <a:gd name="connsiteX101" fmla="*/ 180567 w 1108409"/>
                <a:gd name="connsiteY101" fmla="*/ 702837 h 1111883"/>
                <a:gd name="connsiteX102" fmla="*/ 197791 w 1108409"/>
                <a:gd name="connsiteY102" fmla="*/ 711200 h 1111883"/>
                <a:gd name="connsiteX103" fmla="*/ 215370 w 1108409"/>
                <a:gd name="connsiteY103" fmla="*/ 717736 h 1111883"/>
                <a:gd name="connsiteX104" fmla="*/ 232943 w 1108409"/>
                <a:gd name="connsiteY104" fmla="*/ 723542 h 1111883"/>
                <a:gd name="connsiteX105" fmla="*/ 250507 w 1108409"/>
                <a:gd name="connsiteY105" fmla="*/ 727886 h 1111883"/>
                <a:gd name="connsiteX106" fmla="*/ 268797 w 1108409"/>
                <a:gd name="connsiteY106" fmla="*/ 731497 h 1111883"/>
                <a:gd name="connsiteX107" fmla="*/ 287082 w 1108409"/>
                <a:gd name="connsiteY107" fmla="*/ 734378 h 1111883"/>
                <a:gd name="connsiteX108" fmla="*/ 305726 w 1108409"/>
                <a:gd name="connsiteY108" fmla="*/ 736162 h 1111883"/>
                <a:gd name="connsiteX109" fmla="*/ 323997 w 1108409"/>
                <a:gd name="connsiteY109" fmla="*/ 736850 h 1111883"/>
                <a:gd name="connsiteX110" fmla="*/ 342995 w 1108409"/>
                <a:gd name="connsiteY110" fmla="*/ 736807 h 1111883"/>
                <a:gd name="connsiteX111" fmla="*/ 361983 w 1108409"/>
                <a:gd name="connsiteY111" fmla="*/ 735302 h 1111883"/>
                <a:gd name="connsiteX112" fmla="*/ 381698 w 1108409"/>
                <a:gd name="connsiteY112" fmla="*/ 733064 h 1111883"/>
                <a:gd name="connsiteX113" fmla="*/ 379263 w 1108409"/>
                <a:gd name="connsiteY113" fmla="*/ 752433 h 1111883"/>
                <a:gd name="connsiteX114" fmla="*/ 377556 w 1108409"/>
                <a:gd name="connsiteY114" fmla="*/ 771069 h 1111883"/>
                <a:gd name="connsiteX115" fmla="*/ 377678 w 1108409"/>
                <a:gd name="connsiteY115" fmla="*/ 790065 h 1111883"/>
                <a:gd name="connsiteX116" fmla="*/ 378894 w 1108409"/>
                <a:gd name="connsiteY116" fmla="*/ 808695 h 1111883"/>
                <a:gd name="connsiteX117" fmla="*/ 380473 w 1108409"/>
                <a:gd name="connsiteY117" fmla="*/ 826958 h 1111883"/>
                <a:gd name="connsiteX118" fmla="*/ 383512 w 1108409"/>
                <a:gd name="connsiteY118" fmla="*/ 845218 h 1111883"/>
                <a:gd name="connsiteX119" fmla="*/ 387282 w 1108409"/>
                <a:gd name="connsiteY119" fmla="*/ 863476 h 1111883"/>
                <a:gd name="connsiteX120" fmla="*/ 392514 w 1108409"/>
                <a:gd name="connsiteY120" fmla="*/ 881731 h 1111883"/>
                <a:gd name="connsiteX121" fmla="*/ 398473 w 1108409"/>
                <a:gd name="connsiteY121" fmla="*/ 899253 h 1111883"/>
                <a:gd name="connsiteX122" fmla="*/ 405159 w 1108409"/>
                <a:gd name="connsiteY122" fmla="*/ 916773 h 1111883"/>
                <a:gd name="connsiteX123" fmla="*/ 413307 w 1108409"/>
                <a:gd name="connsiteY123" fmla="*/ 933560 h 1111883"/>
                <a:gd name="connsiteX124" fmla="*/ 422177 w 1108409"/>
                <a:gd name="connsiteY124" fmla="*/ 949615 h 1111883"/>
                <a:gd name="connsiteX125" fmla="*/ 433239 w 1108409"/>
                <a:gd name="connsiteY125" fmla="*/ 965664 h 1111883"/>
                <a:gd name="connsiteX126" fmla="*/ 445034 w 1108409"/>
                <a:gd name="connsiteY126" fmla="*/ 981711 h 1111883"/>
                <a:gd name="connsiteX127" fmla="*/ 457554 w 1108409"/>
                <a:gd name="connsiteY127" fmla="*/ 997026 h 1111883"/>
                <a:gd name="connsiteX128" fmla="*/ 471529 w 1108409"/>
                <a:gd name="connsiteY128" fmla="*/ 1011607 h 1111883"/>
                <a:gd name="connsiteX129" fmla="*/ 484761 w 1108409"/>
                <a:gd name="connsiteY129" fmla="*/ 1023998 h 1111883"/>
                <a:gd name="connsiteX130" fmla="*/ 497988 w 1108409"/>
                <a:gd name="connsiteY130" fmla="*/ 1035660 h 1111883"/>
                <a:gd name="connsiteX131" fmla="*/ 511205 w 1108409"/>
                <a:gd name="connsiteY131" fmla="*/ 1045859 h 1111883"/>
                <a:gd name="connsiteX132" fmla="*/ 525517 w 1108409"/>
                <a:gd name="connsiteY132" fmla="*/ 1055689 h 1111883"/>
                <a:gd name="connsiteX133" fmla="*/ 540187 w 1108409"/>
                <a:gd name="connsiteY133" fmla="*/ 1064424 h 1111883"/>
                <a:gd name="connsiteX134" fmla="*/ 554856 w 1108409"/>
                <a:gd name="connsiteY134" fmla="*/ 1073158 h 1111883"/>
                <a:gd name="connsiteX135" fmla="*/ 569879 w 1108409"/>
                <a:gd name="connsiteY135" fmla="*/ 1080065 h 1111883"/>
                <a:gd name="connsiteX136" fmla="*/ 584903 w 1108409"/>
                <a:gd name="connsiteY136" fmla="*/ 1086973 h 1111883"/>
                <a:gd name="connsiteX137" fmla="*/ 600648 w 1108409"/>
                <a:gd name="connsiteY137" fmla="*/ 1092416 h 1111883"/>
                <a:gd name="connsiteX138" fmla="*/ 616025 w 1108409"/>
                <a:gd name="connsiteY138" fmla="*/ 1097495 h 1111883"/>
                <a:gd name="connsiteX139" fmla="*/ 632494 w 1108409"/>
                <a:gd name="connsiteY139" fmla="*/ 1102207 h 1111883"/>
                <a:gd name="connsiteX140" fmla="*/ 648224 w 1108409"/>
                <a:gd name="connsiteY140" fmla="*/ 1105460 h 1111883"/>
                <a:gd name="connsiteX141" fmla="*/ 664680 w 1108409"/>
                <a:gd name="connsiteY141" fmla="*/ 1107978 h 1111883"/>
                <a:gd name="connsiteX142" fmla="*/ 680771 w 1108409"/>
                <a:gd name="connsiteY142" fmla="*/ 1110133 h 1111883"/>
                <a:gd name="connsiteX143" fmla="*/ 697216 w 1108409"/>
                <a:gd name="connsiteY143" fmla="*/ 1111192 h 111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108409" h="1111883">
                  <a:moveTo>
                    <a:pt x="714028" y="1111883"/>
                  </a:moveTo>
                  <a:lnTo>
                    <a:pt x="730092" y="1110386"/>
                  </a:lnTo>
                  <a:lnTo>
                    <a:pt x="746162" y="1109618"/>
                  </a:lnTo>
                  <a:lnTo>
                    <a:pt x="762954" y="1107387"/>
                  </a:lnTo>
                  <a:lnTo>
                    <a:pt x="778646" y="1104795"/>
                  </a:lnTo>
                  <a:lnTo>
                    <a:pt x="794698" y="1101105"/>
                  </a:lnTo>
                  <a:lnTo>
                    <a:pt x="810381" y="1097049"/>
                  </a:lnTo>
                  <a:lnTo>
                    <a:pt x="826787" y="1091532"/>
                  </a:lnTo>
                  <a:lnTo>
                    <a:pt x="842099" y="1086382"/>
                  </a:lnTo>
                  <a:lnTo>
                    <a:pt x="857763" y="1079405"/>
                  </a:lnTo>
                  <a:lnTo>
                    <a:pt x="872330" y="1072065"/>
                  </a:lnTo>
                  <a:lnTo>
                    <a:pt x="886887" y="1063263"/>
                  </a:lnTo>
                  <a:lnTo>
                    <a:pt x="901443" y="1054462"/>
                  </a:lnTo>
                  <a:lnTo>
                    <a:pt x="915266" y="1044932"/>
                  </a:lnTo>
                  <a:lnTo>
                    <a:pt x="929083" y="1034671"/>
                  </a:lnTo>
                  <a:lnTo>
                    <a:pt x="942159" y="1022951"/>
                  </a:lnTo>
                  <a:lnTo>
                    <a:pt x="954138" y="1010866"/>
                  </a:lnTo>
                  <a:lnTo>
                    <a:pt x="965753" y="999150"/>
                  </a:lnTo>
                  <a:lnTo>
                    <a:pt x="976276" y="987798"/>
                  </a:lnTo>
                  <a:lnTo>
                    <a:pt x="985696" y="975357"/>
                  </a:lnTo>
                  <a:lnTo>
                    <a:pt x="994751" y="963279"/>
                  </a:lnTo>
                  <a:lnTo>
                    <a:pt x="1003807" y="951204"/>
                  </a:lnTo>
                  <a:lnTo>
                    <a:pt x="1012132" y="939128"/>
                  </a:lnTo>
                  <a:lnTo>
                    <a:pt x="1018992" y="926326"/>
                  </a:lnTo>
                  <a:lnTo>
                    <a:pt x="1026219" y="913888"/>
                  </a:lnTo>
                  <a:lnTo>
                    <a:pt x="1032711" y="900722"/>
                  </a:lnTo>
                  <a:lnTo>
                    <a:pt x="1039208" y="888284"/>
                  </a:lnTo>
                  <a:lnTo>
                    <a:pt x="1044601" y="874755"/>
                  </a:lnTo>
                  <a:lnTo>
                    <a:pt x="1049631" y="861591"/>
                  </a:lnTo>
                  <a:lnTo>
                    <a:pt x="1054662" y="848428"/>
                  </a:lnTo>
                  <a:lnTo>
                    <a:pt x="1058594" y="834901"/>
                  </a:lnTo>
                  <a:lnTo>
                    <a:pt x="1062888" y="821010"/>
                  </a:lnTo>
                  <a:lnTo>
                    <a:pt x="1066453" y="807118"/>
                  </a:lnTo>
                  <a:lnTo>
                    <a:pt x="1072847" y="778607"/>
                  </a:lnTo>
                  <a:lnTo>
                    <a:pt x="1078141" y="749734"/>
                  </a:lnTo>
                  <a:lnTo>
                    <a:pt x="1082338" y="720498"/>
                  </a:lnTo>
                  <a:lnTo>
                    <a:pt x="1086163" y="690166"/>
                  </a:lnTo>
                  <a:lnTo>
                    <a:pt x="1088527" y="659838"/>
                  </a:lnTo>
                  <a:lnTo>
                    <a:pt x="1091248" y="628414"/>
                  </a:lnTo>
                  <a:lnTo>
                    <a:pt x="1095582" y="563739"/>
                  </a:lnTo>
                  <a:lnTo>
                    <a:pt x="1108409" y="0"/>
                  </a:lnTo>
                  <a:lnTo>
                    <a:pt x="544437" y="17368"/>
                  </a:lnTo>
                  <a:lnTo>
                    <a:pt x="479436" y="21902"/>
                  </a:lnTo>
                  <a:lnTo>
                    <a:pt x="448033" y="24896"/>
                  </a:lnTo>
                  <a:lnTo>
                    <a:pt x="417728" y="27523"/>
                  </a:lnTo>
                  <a:lnTo>
                    <a:pt x="387798" y="31976"/>
                  </a:lnTo>
                  <a:lnTo>
                    <a:pt x="358232" y="36063"/>
                  </a:lnTo>
                  <a:lnTo>
                    <a:pt x="329407" y="41607"/>
                  </a:lnTo>
                  <a:lnTo>
                    <a:pt x="300952" y="48249"/>
                  </a:lnTo>
                  <a:lnTo>
                    <a:pt x="287093" y="51935"/>
                  </a:lnTo>
                  <a:lnTo>
                    <a:pt x="273237" y="56350"/>
                  </a:lnTo>
                  <a:lnTo>
                    <a:pt x="260114" y="60764"/>
                  </a:lnTo>
                  <a:lnTo>
                    <a:pt x="246994" y="65908"/>
                  </a:lnTo>
                  <a:lnTo>
                    <a:pt x="233876" y="71054"/>
                  </a:lnTo>
                  <a:lnTo>
                    <a:pt x="220393" y="76564"/>
                  </a:lnTo>
                  <a:lnTo>
                    <a:pt x="207645" y="82805"/>
                  </a:lnTo>
                  <a:lnTo>
                    <a:pt x="194536" y="89410"/>
                  </a:lnTo>
                  <a:lnTo>
                    <a:pt x="182161" y="96746"/>
                  </a:lnTo>
                  <a:lnTo>
                    <a:pt x="169787" y="104082"/>
                  </a:lnTo>
                  <a:lnTo>
                    <a:pt x="157786" y="112512"/>
                  </a:lnTo>
                  <a:lnTo>
                    <a:pt x="145420" y="121307"/>
                  </a:lnTo>
                  <a:lnTo>
                    <a:pt x="133422" y="130469"/>
                  </a:lnTo>
                  <a:lnTo>
                    <a:pt x="121063" y="139995"/>
                  </a:lnTo>
                  <a:lnTo>
                    <a:pt x="109805" y="150616"/>
                  </a:lnTo>
                  <a:lnTo>
                    <a:pt x="98189" y="162333"/>
                  </a:lnTo>
                  <a:lnTo>
                    <a:pt x="86209" y="174418"/>
                  </a:lnTo>
                  <a:lnTo>
                    <a:pt x="74970" y="187959"/>
                  </a:lnTo>
                  <a:lnTo>
                    <a:pt x="64831" y="201866"/>
                  </a:lnTo>
                  <a:lnTo>
                    <a:pt x="55421" y="215770"/>
                  </a:lnTo>
                  <a:lnTo>
                    <a:pt x="46378" y="230038"/>
                  </a:lnTo>
                  <a:lnTo>
                    <a:pt x="38072" y="245036"/>
                  </a:lnTo>
                  <a:lnTo>
                    <a:pt x="30492" y="259301"/>
                  </a:lnTo>
                  <a:lnTo>
                    <a:pt x="24020" y="275390"/>
                  </a:lnTo>
                  <a:lnTo>
                    <a:pt x="18635" y="290381"/>
                  </a:lnTo>
                  <a:lnTo>
                    <a:pt x="13260" y="306836"/>
                  </a:lnTo>
                  <a:lnTo>
                    <a:pt x="9341" y="322553"/>
                  </a:lnTo>
                  <a:lnTo>
                    <a:pt x="5792" y="338636"/>
                  </a:lnTo>
                  <a:lnTo>
                    <a:pt x="3335" y="354349"/>
                  </a:lnTo>
                  <a:lnTo>
                    <a:pt x="1250" y="371161"/>
                  </a:lnTo>
                  <a:lnTo>
                    <a:pt x="623" y="387237"/>
                  </a:lnTo>
                  <a:lnTo>
                    <a:pt x="0" y="404044"/>
                  </a:lnTo>
                  <a:lnTo>
                    <a:pt x="102" y="420119"/>
                  </a:lnTo>
                  <a:lnTo>
                    <a:pt x="1304" y="436555"/>
                  </a:lnTo>
                  <a:lnTo>
                    <a:pt x="3599" y="452626"/>
                  </a:lnTo>
                  <a:lnTo>
                    <a:pt x="6262" y="469059"/>
                  </a:lnTo>
                  <a:lnTo>
                    <a:pt x="10019" y="485125"/>
                  </a:lnTo>
                  <a:lnTo>
                    <a:pt x="14506" y="501188"/>
                  </a:lnTo>
                  <a:lnTo>
                    <a:pt x="19719" y="516521"/>
                  </a:lnTo>
                  <a:lnTo>
                    <a:pt x="25667" y="532581"/>
                  </a:lnTo>
                  <a:lnTo>
                    <a:pt x="32337" y="547181"/>
                  </a:lnTo>
                  <a:lnTo>
                    <a:pt x="39742" y="562507"/>
                  </a:lnTo>
                  <a:lnTo>
                    <a:pt x="48235" y="576735"/>
                  </a:lnTo>
                  <a:lnTo>
                    <a:pt x="57097" y="591329"/>
                  </a:lnTo>
                  <a:lnTo>
                    <a:pt x="67052" y="605554"/>
                  </a:lnTo>
                  <a:lnTo>
                    <a:pt x="78101" y="619412"/>
                  </a:lnTo>
                  <a:lnTo>
                    <a:pt x="89509" y="632170"/>
                  </a:lnTo>
                  <a:lnTo>
                    <a:pt x="101648" y="644931"/>
                  </a:lnTo>
                  <a:lnTo>
                    <a:pt x="116350" y="658780"/>
                  </a:lnTo>
                  <a:lnTo>
                    <a:pt x="131773" y="671165"/>
                  </a:lnTo>
                  <a:lnTo>
                    <a:pt x="147922" y="682820"/>
                  </a:lnTo>
                  <a:lnTo>
                    <a:pt x="164068" y="693742"/>
                  </a:lnTo>
                  <a:lnTo>
                    <a:pt x="180567" y="702837"/>
                  </a:lnTo>
                  <a:lnTo>
                    <a:pt x="197791" y="711200"/>
                  </a:lnTo>
                  <a:lnTo>
                    <a:pt x="215370" y="717736"/>
                  </a:lnTo>
                  <a:lnTo>
                    <a:pt x="232943" y="723542"/>
                  </a:lnTo>
                  <a:lnTo>
                    <a:pt x="250507" y="727886"/>
                  </a:lnTo>
                  <a:lnTo>
                    <a:pt x="268797" y="731497"/>
                  </a:lnTo>
                  <a:lnTo>
                    <a:pt x="287082" y="734378"/>
                  </a:lnTo>
                  <a:lnTo>
                    <a:pt x="305726" y="736162"/>
                  </a:lnTo>
                  <a:lnTo>
                    <a:pt x="323997" y="736850"/>
                  </a:lnTo>
                  <a:lnTo>
                    <a:pt x="342995" y="736807"/>
                  </a:lnTo>
                  <a:lnTo>
                    <a:pt x="361983" y="735302"/>
                  </a:lnTo>
                  <a:lnTo>
                    <a:pt x="381698" y="733064"/>
                  </a:lnTo>
                  <a:lnTo>
                    <a:pt x="379263" y="752433"/>
                  </a:lnTo>
                  <a:lnTo>
                    <a:pt x="377556" y="771069"/>
                  </a:lnTo>
                  <a:lnTo>
                    <a:pt x="377678" y="790065"/>
                  </a:lnTo>
                  <a:lnTo>
                    <a:pt x="378894" y="808695"/>
                  </a:lnTo>
                  <a:lnTo>
                    <a:pt x="380473" y="826958"/>
                  </a:lnTo>
                  <a:lnTo>
                    <a:pt x="383512" y="845218"/>
                  </a:lnTo>
                  <a:lnTo>
                    <a:pt x="387282" y="863476"/>
                  </a:lnTo>
                  <a:lnTo>
                    <a:pt x="392514" y="881731"/>
                  </a:lnTo>
                  <a:lnTo>
                    <a:pt x="398473" y="899253"/>
                  </a:lnTo>
                  <a:lnTo>
                    <a:pt x="405159" y="916773"/>
                  </a:lnTo>
                  <a:lnTo>
                    <a:pt x="413307" y="933560"/>
                  </a:lnTo>
                  <a:lnTo>
                    <a:pt x="422177" y="949615"/>
                  </a:lnTo>
                  <a:lnTo>
                    <a:pt x="433239" y="965664"/>
                  </a:lnTo>
                  <a:lnTo>
                    <a:pt x="445034" y="981711"/>
                  </a:lnTo>
                  <a:lnTo>
                    <a:pt x="457554" y="997026"/>
                  </a:lnTo>
                  <a:lnTo>
                    <a:pt x="471529" y="1011607"/>
                  </a:lnTo>
                  <a:lnTo>
                    <a:pt x="484761" y="1023998"/>
                  </a:lnTo>
                  <a:lnTo>
                    <a:pt x="497988" y="1035660"/>
                  </a:lnTo>
                  <a:lnTo>
                    <a:pt x="511205" y="1045859"/>
                  </a:lnTo>
                  <a:lnTo>
                    <a:pt x="525517" y="1055689"/>
                  </a:lnTo>
                  <a:lnTo>
                    <a:pt x="540187" y="1064424"/>
                  </a:lnTo>
                  <a:lnTo>
                    <a:pt x="554856" y="1073158"/>
                  </a:lnTo>
                  <a:lnTo>
                    <a:pt x="569879" y="1080065"/>
                  </a:lnTo>
                  <a:lnTo>
                    <a:pt x="584903" y="1086973"/>
                  </a:lnTo>
                  <a:lnTo>
                    <a:pt x="600648" y="1092416"/>
                  </a:lnTo>
                  <a:lnTo>
                    <a:pt x="616025" y="1097495"/>
                  </a:lnTo>
                  <a:lnTo>
                    <a:pt x="632494" y="1102207"/>
                  </a:lnTo>
                  <a:lnTo>
                    <a:pt x="648224" y="1105460"/>
                  </a:lnTo>
                  <a:lnTo>
                    <a:pt x="664680" y="1107978"/>
                  </a:lnTo>
                  <a:lnTo>
                    <a:pt x="680771" y="1110133"/>
                  </a:lnTo>
                  <a:lnTo>
                    <a:pt x="697216" y="1111192"/>
                  </a:lnTo>
                  <a:close/>
                </a:path>
              </a:pathLst>
            </a:custGeom>
            <a:solidFill>
              <a:srgbClr val="7FC7D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3" name="文本框 22"/>
            <p:cNvSpPr txBox="1"/>
            <p:nvPr/>
          </p:nvSpPr>
          <p:spPr>
            <a:xfrm>
              <a:off x="5152020" y="2989780"/>
              <a:ext cx="791580" cy="646331"/>
            </a:xfrm>
            <a:prstGeom prst="rect">
              <a:avLst/>
            </a:prstGeom>
          </p:spPr>
          <p:txBody>
            <a:bodyPr wrap="square">
              <a:spAutoFit/>
            </a:bodyPr>
            <a:lstStyle>
              <a:defPPr>
                <a:defRPr lang="zh-CN"/>
              </a:defPPr>
              <a:lvl1pPr>
                <a:defRPr sz="16600" b="1">
                  <a:gradFill flip="none" rotWithShape="1">
                    <a:gsLst>
                      <a:gs pos="13000">
                        <a:srgbClr val="03030D"/>
                      </a:gs>
                      <a:gs pos="79000">
                        <a:srgbClr val="B3C6D7">
                          <a:alpha val="56000"/>
                        </a:srgbClr>
                      </a:gs>
                    </a:gsLst>
                    <a:lin ang="5400000" scaled="1"/>
                    <a:tileRect/>
                  </a:gradFill>
                  <a:latin typeface="Chiller" panose="04020404031007020602" pitchFamily="82" charset="0"/>
                </a:defRPr>
              </a:lvl1pPr>
            </a:lstStyle>
            <a:p>
              <a:pPr algn="r"/>
              <a:r>
                <a:rPr lang="en-US" altLang="zh-CN"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01</a:t>
              </a:r>
              <a:endParaRPr lang="zh-CN" altLang="en-US"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5" name="组合 34"/>
          <p:cNvGrpSpPr/>
          <p:nvPr/>
        </p:nvGrpSpPr>
        <p:grpSpPr>
          <a:xfrm>
            <a:off x="4928785" y="3810718"/>
            <a:ext cx="1108409" cy="1111883"/>
            <a:chOff x="4928785" y="3810718"/>
            <a:chExt cx="1108409" cy="1111883"/>
          </a:xfrm>
        </p:grpSpPr>
        <p:sp>
          <p:nvSpPr>
            <p:cNvPr id="10" name="任意多边形: 形状 9"/>
            <p:cNvSpPr/>
            <p:nvPr/>
          </p:nvSpPr>
          <p:spPr>
            <a:xfrm>
              <a:off x="4928785" y="3810718"/>
              <a:ext cx="1108409" cy="1111883"/>
            </a:xfrm>
            <a:custGeom>
              <a:avLst/>
              <a:gdLst>
                <a:gd name="connsiteX0" fmla="*/ 1108409 w 1108409"/>
                <a:gd name="connsiteY0" fmla="*/ 0 h 1111883"/>
                <a:gd name="connsiteX1" fmla="*/ 1095582 w 1108409"/>
                <a:gd name="connsiteY1" fmla="*/ 563739 h 1111883"/>
                <a:gd name="connsiteX2" fmla="*/ 1091248 w 1108409"/>
                <a:gd name="connsiteY2" fmla="*/ 628414 h 1111883"/>
                <a:gd name="connsiteX3" fmla="*/ 1088527 w 1108409"/>
                <a:gd name="connsiteY3" fmla="*/ 659839 h 1111883"/>
                <a:gd name="connsiteX4" fmla="*/ 1086163 w 1108409"/>
                <a:gd name="connsiteY4" fmla="*/ 690166 h 1111883"/>
                <a:gd name="connsiteX5" fmla="*/ 1082338 w 1108409"/>
                <a:gd name="connsiteY5" fmla="*/ 720498 h 1111883"/>
                <a:gd name="connsiteX6" fmla="*/ 1078141 w 1108409"/>
                <a:gd name="connsiteY6" fmla="*/ 749734 h 1111883"/>
                <a:gd name="connsiteX7" fmla="*/ 1072847 w 1108409"/>
                <a:gd name="connsiteY7" fmla="*/ 778607 h 1111883"/>
                <a:gd name="connsiteX8" fmla="*/ 1066453 w 1108409"/>
                <a:gd name="connsiteY8" fmla="*/ 807118 h 1111883"/>
                <a:gd name="connsiteX9" fmla="*/ 1062888 w 1108409"/>
                <a:gd name="connsiteY9" fmla="*/ 821010 h 1111883"/>
                <a:gd name="connsiteX10" fmla="*/ 1058594 w 1108409"/>
                <a:gd name="connsiteY10" fmla="*/ 834902 h 1111883"/>
                <a:gd name="connsiteX11" fmla="*/ 1054662 w 1108409"/>
                <a:gd name="connsiteY11" fmla="*/ 848428 h 1111883"/>
                <a:gd name="connsiteX12" fmla="*/ 1049631 w 1108409"/>
                <a:gd name="connsiteY12" fmla="*/ 861591 h 1111883"/>
                <a:gd name="connsiteX13" fmla="*/ 1044601 w 1108409"/>
                <a:gd name="connsiteY13" fmla="*/ 874755 h 1111883"/>
                <a:gd name="connsiteX14" fmla="*/ 1039208 w 1108409"/>
                <a:gd name="connsiteY14" fmla="*/ 888284 h 1111883"/>
                <a:gd name="connsiteX15" fmla="*/ 1032711 w 1108409"/>
                <a:gd name="connsiteY15" fmla="*/ 900722 h 1111883"/>
                <a:gd name="connsiteX16" fmla="*/ 1026219 w 1108409"/>
                <a:gd name="connsiteY16" fmla="*/ 913888 h 1111883"/>
                <a:gd name="connsiteX17" fmla="*/ 1018992 w 1108409"/>
                <a:gd name="connsiteY17" fmla="*/ 926326 h 1111883"/>
                <a:gd name="connsiteX18" fmla="*/ 1012132 w 1108409"/>
                <a:gd name="connsiteY18" fmla="*/ 939128 h 1111883"/>
                <a:gd name="connsiteX19" fmla="*/ 1003807 w 1108409"/>
                <a:gd name="connsiteY19" fmla="*/ 951204 h 1111883"/>
                <a:gd name="connsiteX20" fmla="*/ 994751 w 1108409"/>
                <a:gd name="connsiteY20" fmla="*/ 963279 h 1111883"/>
                <a:gd name="connsiteX21" fmla="*/ 985696 w 1108409"/>
                <a:gd name="connsiteY21" fmla="*/ 975357 h 1111883"/>
                <a:gd name="connsiteX22" fmla="*/ 976276 w 1108409"/>
                <a:gd name="connsiteY22" fmla="*/ 987798 h 1111883"/>
                <a:gd name="connsiteX23" fmla="*/ 965753 w 1108409"/>
                <a:gd name="connsiteY23" fmla="*/ 999150 h 1111883"/>
                <a:gd name="connsiteX24" fmla="*/ 954138 w 1108409"/>
                <a:gd name="connsiteY24" fmla="*/ 1010866 h 1111883"/>
                <a:gd name="connsiteX25" fmla="*/ 942159 w 1108409"/>
                <a:gd name="connsiteY25" fmla="*/ 1022951 h 1111883"/>
                <a:gd name="connsiteX26" fmla="*/ 929083 w 1108409"/>
                <a:gd name="connsiteY26" fmla="*/ 1034671 h 1111883"/>
                <a:gd name="connsiteX27" fmla="*/ 915266 w 1108409"/>
                <a:gd name="connsiteY27" fmla="*/ 1044932 h 1111883"/>
                <a:gd name="connsiteX28" fmla="*/ 901443 w 1108409"/>
                <a:gd name="connsiteY28" fmla="*/ 1054462 h 1111883"/>
                <a:gd name="connsiteX29" fmla="*/ 886887 w 1108409"/>
                <a:gd name="connsiteY29" fmla="*/ 1063263 h 1111883"/>
                <a:gd name="connsiteX30" fmla="*/ 872330 w 1108409"/>
                <a:gd name="connsiteY30" fmla="*/ 1072065 h 1111883"/>
                <a:gd name="connsiteX31" fmla="*/ 857763 w 1108409"/>
                <a:gd name="connsiteY31" fmla="*/ 1079405 h 1111883"/>
                <a:gd name="connsiteX32" fmla="*/ 842099 w 1108409"/>
                <a:gd name="connsiteY32" fmla="*/ 1086382 h 1111883"/>
                <a:gd name="connsiteX33" fmla="*/ 826787 w 1108409"/>
                <a:gd name="connsiteY33" fmla="*/ 1091532 h 1111883"/>
                <a:gd name="connsiteX34" fmla="*/ 810381 w 1108409"/>
                <a:gd name="connsiteY34" fmla="*/ 1097049 h 1111883"/>
                <a:gd name="connsiteX35" fmla="*/ 794698 w 1108409"/>
                <a:gd name="connsiteY35" fmla="*/ 1101105 h 1111883"/>
                <a:gd name="connsiteX36" fmla="*/ 778646 w 1108409"/>
                <a:gd name="connsiteY36" fmla="*/ 1104795 h 1111883"/>
                <a:gd name="connsiteX37" fmla="*/ 762954 w 1108409"/>
                <a:gd name="connsiteY37" fmla="*/ 1107387 h 1111883"/>
                <a:gd name="connsiteX38" fmla="*/ 746162 w 1108409"/>
                <a:gd name="connsiteY38" fmla="*/ 1109618 h 1111883"/>
                <a:gd name="connsiteX39" fmla="*/ 730092 w 1108409"/>
                <a:gd name="connsiteY39" fmla="*/ 1110386 h 1111883"/>
                <a:gd name="connsiteX40" fmla="*/ 714028 w 1108409"/>
                <a:gd name="connsiteY40" fmla="*/ 1111883 h 1111883"/>
                <a:gd name="connsiteX41" fmla="*/ 697216 w 1108409"/>
                <a:gd name="connsiteY41" fmla="*/ 1111192 h 1111883"/>
                <a:gd name="connsiteX42" fmla="*/ 680771 w 1108409"/>
                <a:gd name="connsiteY42" fmla="*/ 1110133 h 1111883"/>
                <a:gd name="connsiteX43" fmla="*/ 664680 w 1108409"/>
                <a:gd name="connsiteY43" fmla="*/ 1107978 h 1111883"/>
                <a:gd name="connsiteX44" fmla="*/ 648224 w 1108409"/>
                <a:gd name="connsiteY44" fmla="*/ 1105460 h 1111883"/>
                <a:gd name="connsiteX45" fmla="*/ 632494 w 1108409"/>
                <a:gd name="connsiteY45" fmla="*/ 1102207 h 1111883"/>
                <a:gd name="connsiteX46" fmla="*/ 616025 w 1108409"/>
                <a:gd name="connsiteY46" fmla="*/ 1097495 h 1111883"/>
                <a:gd name="connsiteX47" fmla="*/ 600648 w 1108409"/>
                <a:gd name="connsiteY47" fmla="*/ 1092416 h 1111883"/>
                <a:gd name="connsiteX48" fmla="*/ 584903 w 1108409"/>
                <a:gd name="connsiteY48" fmla="*/ 1086973 h 1111883"/>
                <a:gd name="connsiteX49" fmla="*/ 569879 w 1108409"/>
                <a:gd name="connsiteY49" fmla="*/ 1080065 h 1111883"/>
                <a:gd name="connsiteX50" fmla="*/ 554856 w 1108409"/>
                <a:gd name="connsiteY50" fmla="*/ 1073158 h 1111883"/>
                <a:gd name="connsiteX51" fmla="*/ 540187 w 1108409"/>
                <a:gd name="connsiteY51" fmla="*/ 1064424 h 1111883"/>
                <a:gd name="connsiteX52" fmla="*/ 525517 w 1108409"/>
                <a:gd name="connsiteY52" fmla="*/ 1055689 h 1111883"/>
                <a:gd name="connsiteX53" fmla="*/ 511205 w 1108409"/>
                <a:gd name="connsiteY53" fmla="*/ 1045859 h 1111883"/>
                <a:gd name="connsiteX54" fmla="*/ 497988 w 1108409"/>
                <a:gd name="connsiteY54" fmla="*/ 1035661 h 1111883"/>
                <a:gd name="connsiteX55" fmla="*/ 484761 w 1108409"/>
                <a:gd name="connsiteY55" fmla="*/ 1023998 h 1111883"/>
                <a:gd name="connsiteX56" fmla="*/ 471529 w 1108409"/>
                <a:gd name="connsiteY56" fmla="*/ 1011607 h 1111883"/>
                <a:gd name="connsiteX57" fmla="*/ 457554 w 1108409"/>
                <a:gd name="connsiteY57" fmla="*/ 997026 h 1111883"/>
                <a:gd name="connsiteX58" fmla="*/ 445034 w 1108409"/>
                <a:gd name="connsiteY58" fmla="*/ 981711 h 1111883"/>
                <a:gd name="connsiteX59" fmla="*/ 433239 w 1108409"/>
                <a:gd name="connsiteY59" fmla="*/ 965664 h 1111883"/>
                <a:gd name="connsiteX60" fmla="*/ 422177 w 1108409"/>
                <a:gd name="connsiteY60" fmla="*/ 949615 h 1111883"/>
                <a:gd name="connsiteX61" fmla="*/ 413307 w 1108409"/>
                <a:gd name="connsiteY61" fmla="*/ 933560 h 1111883"/>
                <a:gd name="connsiteX62" fmla="*/ 405159 w 1108409"/>
                <a:gd name="connsiteY62" fmla="*/ 916773 h 1111883"/>
                <a:gd name="connsiteX63" fmla="*/ 398473 w 1108409"/>
                <a:gd name="connsiteY63" fmla="*/ 899253 h 1111883"/>
                <a:gd name="connsiteX64" fmla="*/ 392514 w 1108409"/>
                <a:gd name="connsiteY64" fmla="*/ 881731 h 1111883"/>
                <a:gd name="connsiteX65" fmla="*/ 387282 w 1108409"/>
                <a:gd name="connsiteY65" fmla="*/ 863476 h 1111883"/>
                <a:gd name="connsiteX66" fmla="*/ 383512 w 1108409"/>
                <a:gd name="connsiteY66" fmla="*/ 845218 h 1111883"/>
                <a:gd name="connsiteX67" fmla="*/ 380473 w 1108409"/>
                <a:gd name="connsiteY67" fmla="*/ 826958 h 1111883"/>
                <a:gd name="connsiteX68" fmla="*/ 378894 w 1108409"/>
                <a:gd name="connsiteY68" fmla="*/ 808695 h 1111883"/>
                <a:gd name="connsiteX69" fmla="*/ 377678 w 1108409"/>
                <a:gd name="connsiteY69" fmla="*/ 790066 h 1111883"/>
                <a:gd name="connsiteX70" fmla="*/ 377556 w 1108409"/>
                <a:gd name="connsiteY70" fmla="*/ 771069 h 1111883"/>
                <a:gd name="connsiteX71" fmla="*/ 379263 w 1108409"/>
                <a:gd name="connsiteY71" fmla="*/ 752433 h 1111883"/>
                <a:gd name="connsiteX72" fmla="*/ 381698 w 1108409"/>
                <a:gd name="connsiteY72" fmla="*/ 733064 h 1111883"/>
                <a:gd name="connsiteX73" fmla="*/ 361983 w 1108409"/>
                <a:gd name="connsiteY73" fmla="*/ 735302 h 1111883"/>
                <a:gd name="connsiteX74" fmla="*/ 342995 w 1108409"/>
                <a:gd name="connsiteY74" fmla="*/ 736807 h 1111883"/>
                <a:gd name="connsiteX75" fmla="*/ 323997 w 1108409"/>
                <a:gd name="connsiteY75" fmla="*/ 736850 h 1111883"/>
                <a:gd name="connsiteX76" fmla="*/ 305726 w 1108409"/>
                <a:gd name="connsiteY76" fmla="*/ 736162 h 1111883"/>
                <a:gd name="connsiteX77" fmla="*/ 287082 w 1108409"/>
                <a:gd name="connsiteY77" fmla="*/ 734378 h 1111883"/>
                <a:gd name="connsiteX78" fmla="*/ 268797 w 1108409"/>
                <a:gd name="connsiteY78" fmla="*/ 731497 h 1111883"/>
                <a:gd name="connsiteX79" fmla="*/ 250507 w 1108409"/>
                <a:gd name="connsiteY79" fmla="*/ 727886 h 1111883"/>
                <a:gd name="connsiteX80" fmla="*/ 232943 w 1108409"/>
                <a:gd name="connsiteY80" fmla="*/ 723542 h 1111883"/>
                <a:gd name="connsiteX81" fmla="*/ 215370 w 1108409"/>
                <a:gd name="connsiteY81" fmla="*/ 717737 h 1111883"/>
                <a:gd name="connsiteX82" fmla="*/ 197791 w 1108409"/>
                <a:gd name="connsiteY82" fmla="*/ 711200 h 1111883"/>
                <a:gd name="connsiteX83" fmla="*/ 180567 w 1108409"/>
                <a:gd name="connsiteY83" fmla="*/ 702837 h 1111883"/>
                <a:gd name="connsiteX84" fmla="*/ 164068 w 1108409"/>
                <a:gd name="connsiteY84" fmla="*/ 693742 h 1111883"/>
                <a:gd name="connsiteX85" fmla="*/ 147922 w 1108409"/>
                <a:gd name="connsiteY85" fmla="*/ 682820 h 1111883"/>
                <a:gd name="connsiteX86" fmla="*/ 131773 w 1108409"/>
                <a:gd name="connsiteY86" fmla="*/ 671165 h 1111883"/>
                <a:gd name="connsiteX87" fmla="*/ 116350 w 1108409"/>
                <a:gd name="connsiteY87" fmla="*/ 658780 h 1111883"/>
                <a:gd name="connsiteX88" fmla="*/ 101648 w 1108409"/>
                <a:gd name="connsiteY88" fmla="*/ 644931 h 1111883"/>
                <a:gd name="connsiteX89" fmla="*/ 89509 w 1108409"/>
                <a:gd name="connsiteY89" fmla="*/ 632170 h 1111883"/>
                <a:gd name="connsiteX90" fmla="*/ 78101 w 1108409"/>
                <a:gd name="connsiteY90" fmla="*/ 619412 h 1111883"/>
                <a:gd name="connsiteX91" fmla="*/ 67052 w 1108409"/>
                <a:gd name="connsiteY91" fmla="*/ 605554 h 1111883"/>
                <a:gd name="connsiteX92" fmla="*/ 57097 w 1108409"/>
                <a:gd name="connsiteY92" fmla="*/ 591329 h 1111883"/>
                <a:gd name="connsiteX93" fmla="*/ 48235 w 1108409"/>
                <a:gd name="connsiteY93" fmla="*/ 576735 h 1111883"/>
                <a:gd name="connsiteX94" fmla="*/ 39742 w 1108409"/>
                <a:gd name="connsiteY94" fmla="*/ 562507 h 1111883"/>
                <a:gd name="connsiteX95" fmla="*/ 32337 w 1108409"/>
                <a:gd name="connsiteY95" fmla="*/ 547181 h 1111883"/>
                <a:gd name="connsiteX96" fmla="*/ 25667 w 1108409"/>
                <a:gd name="connsiteY96" fmla="*/ 532581 h 1111883"/>
                <a:gd name="connsiteX97" fmla="*/ 19719 w 1108409"/>
                <a:gd name="connsiteY97" fmla="*/ 516521 h 1111883"/>
                <a:gd name="connsiteX98" fmla="*/ 14506 w 1108409"/>
                <a:gd name="connsiteY98" fmla="*/ 501188 h 1111883"/>
                <a:gd name="connsiteX99" fmla="*/ 10019 w 1108409"/>
                <a:gd name="connsiteY99" fmla="*/ 485125 h 1111883"/>
                <a:gd name="connsiteX100" fmla="*/ 6262 w 1108409"/>
                <a:gd name="connsiteY100" fmla="*/ 469059 h 1111883"/>
                <a:gd name="connsiteX101" fmla="*/ 3599 w 1108409"/>
                <a:gd name="connsiteY101" fmla="*/ 452626 h 1111883"/>
                <a:gd name="connsiteX102" fmla="*/ 1304 w 1108409"/>
                <a:gd name="connsiteY102" fmla="*/ 436555 h 1111883"/>
                <a:gd name="connsiteX103" fmla="*/ 102 w 1108409"/>
                <a:gd name="connsiteY103" fmla="*/ 420119 h 1111883"/>
                <a:gd name="connsiteX104" fmla="*/ 0 w 1108409"/>
                <a:gd name="connsiteY104" fmla="*/ 404044 h 1111883"/>
                <a:gd name="connsiteX105" fmla="*/ 623 w 1108409"/>
                <a:gd name="connsiteY105" fmla="*/ 387237 h 1111883"/>
                <a:gd name="connsiteX106" fmla="*/ 1250 w 1108409"/>
                <a:gd name="connsiteY106" fmla="*/ 371161 h 1111883"/>
                <a:gd name="connsiteX107" fmla="*/ 3335 w 1108409"/>
                <a:gd name="connsiteY107" fmla="*/ 354349 h 1111883"/>
                <a:gd name="connsiteX108" fmla="*/ 5792 w 1108409"/>
                <a:gd name="connsiteY108" fmla="*/ 338636 h 1111883"/>
                <a:gd name="connsiteX109" fmla="*/ 9341 w 1108409"/>
                <a:gd name="connsiteY109" fmla="*/ 322553 h 1111883"/>
                <a:gd name="connsiteX110" fmla="*/ 13260 w 1108409"/>
                <a:gd name="connsiteY110" fmla="*/ 306836 h 1111883"/>
                <a:gd name="connsiteX111" fmla="*/ 18635 w 1108409"/>
                <a:gd name="connsiteY111" fmla="*/ 290381 h 1111883"/>
                <a:gd name="connsiteX112" fmla="*/ 24020 w 1108409"/>
                <a:gd name="connsiteY112" fmla="*/ 275390 h 1111883"/>
                <a:gd name="connsiteX113" fmla="*/ 30492 w 1108409"/>
                <a:gd name="connsiteY113" fmla="*/ 259301 h 1111883"/>
                <a:gd name="connsiteX114" fmla="*/ 38072 w 1108409"/>
                <a:gd name="connsiteY114" fmla="*/ 245036 h 1111883"/>
                <a:gd name="connsiteX115" fmla="*/ 46378 w 1108409"/>
                <a:gd name="connsiteY115" fmla="*/ 230038 h 1111883"/>
                <a:gd name="connsiteX116" fmla="*/ 55421 w 1108409"/>
                <a:gd name="connsiteY116" fmla="*/ 215770 h 1111883"/>
                <a:gd name="connsiteX117" fmla="*/ 64831 w 1108409"/>
                <a:gd name="connsiteY117" fmla="*/ 201866 h 1111883"/>
                <a:gd name="connsiteX118" fmla="*/ 74970 w 1108409"/>
                <a:gd name="connsiteY118" fmla="*/ 187959 h 1111883"/>
                <a:gd name="connsiteX119" fmla="*/ 86209 w 1108409"/>
                <a:gd name="connsiteY119" fmla="*/ 174418 h 1111883"/>
                <a:gd name="connsiteX120" fmla="*/ 98189 w 1108409"/>
                <a:gd name="connsiteY120" fmla="*/ 162333 h 1111883"/>
                <a:gd name="connsiteX121" fmla="*/ 109805 w 1108409"/>
                <a:gd name="connsiteY121" fmla="*/ 150616 h 1111883"/>
                <a:gd name="connsiteX122" fmla="*/ 121063 w 1108409"/>
                <a:gd name="connsiteY122" fmla="*/ 139995 h 1111883"/>
                <a:gd name="connsiteX123" fmla="*/ 133422 w 1108409"/>
                <a:gd name="connsiteY123" fmla="*/ 130469 h 1111883"/>
                <a:gd name="connsiteX124" fmla="*/ 145420 w 1108409"/>
                <a:gd name="connsiteY124" fmla="*/ 121307 h 1111883"/>
                <a:gd name="connsiteX125" fmla="*/ 157786 w 1108409"/>
                <a:gd name="connsiteY125" fmla="*/ 112512 h 1111883"/>
                <a:gd name="connsiteX126" fmla="*/ 169787 w 1108409"/>
                <a:gd name="connsiteY126" fmla="*/ 104082 h 1111883"/>
                <a:gd name="connsiteX127" fmla="*/ 182161 w 1108409"/>
                <a:gd name="connsiteY127" fmla="*/ 96746 h 1111883"/>
                <a:gd name="connsiteX128" fmla="*/ 194536 w 1108409"/>
                <a:gd name="connsiteY128" fmla="*/ 89410 h 1111883"/>
                <a:gd name="connsiteX129" fmla="*/ 207645 w 1108409"/>
                <a:gd name="connsiteY129" fmla="*/ 82805 h 1111883"/>
                <a:gd name="connsiteX130" fmla="*/ 220393 w 1108409"/>
                <a:gd name="connsiteY130" fmla="*/ 76564 h 1111883"/>
                <a:gd name="connsiteX131" fmla="*/ 233876 w 1108409"/>
                <a:gd name="connsiteY131" fmla="*/ 71054 h 1111883"/>
                <a:gd name="connsiteX132" fmla="*/ 246994 w 1108409"/>
                <a:gd name="connsiteY132" fmla="*/ 65908 h 1111883"/>
                <a:gd name="connsiteX133" fmla="*/ 260114 w 1108409"/>
                <a:gd name="connsiteY133" fmla="*/ 60764 h 1111883"/>
                <a:gd name="connsiteX134" fmla="*/ 273237 w 1108409"/>
                <a:gd name="connsiteY134" fmla="*/ 56350 h 1111883"/>
                <a:gd name="connsiteX135" fmla="*/ 287093 w 1108409"/>
                <a:gd name="connsiteY135" fmla="*/ 51935 h 1111883"/>
                <a:gd name="connsiteX136" fmla="*/ 300952 w 1108409"/>
                <a:gd name="connsiteY136" fmla="*/ 48249 h 1111883"/>
                <a:gd name="connsiteX137" fmla="*/ 329407 w 1108409"/>
                <a:gd name="connsiteY137" fmla="*/ 41607 h 1111883"/>
                <a:gd name="connsiteX138" fmla="*/ 358232 w 1108409"/>
                <a:gd name="connsiteY138" fmla="*/ 36063 h 1111883"/>
                <a:gd name="connsiteX139" fmla="*/ 387798 w 1108409"/>
                <a:gd name="connsiteY139" fmla="*/ 31976 h 1111883"/>
                <a:gd name="connsiteX140" fmla="*/ 417728 w 1108409"/>
                <a:gd name="connsiteY140" fmla="*/ 27523 h 1111883"/>
                <a:gd name="connsiteX141" fmla="*/ 448033 w 1108409"/>
                <a:gd name="connsiteY141" fmla="*/ 24896 h 1111883"/>
                <a:gd name="connsiteX142" fmla="*/ 479436 w 1108409"/>
                <a:gd name="connsiteY142" fmla="*/ 21902 h 1111883"/>
                <a:gd name="connsiteX143" fmla="*/ 544437 w 1108409"/>
                <a:gd name="connsiteY143" fmla="*/ 17368 h 111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108409" h="1111883">
                  <a:moveTo>
                    <a:pt x="1108409" y="0"/>
                  </a:moveTo>
                  <a:lnTo>
                    <a:pt x="1095582" y="563739"/>
                  </a:lnTo>
                  <a:lnTo>
                    <a:pt x="1091248" y="628414"/>
                  </a:lnTo>
                  <a:lnTo>
                    <a:pt x="1088527" y="659839"/>
                  </a:lnTo>
                  <a:lnTo>
                    <a:pt x="1086163" y="690166"/>
                  </a:lnTo>
                  <a:lnTo>
                    <a:pt x="1082338" y="720498"/>
                  </a:lnTo>
                  <a:lnTo>
                    <a:pt x="1078141" y="749734"/>
                  </a:lnTo>
                  <a:lnTo>
                    <a:pt x="1072847" y="778607"/>
                  </a:lnTo>
                  <a:lnTo>
                    <a:pt x="1066453" y="807118"/>
                  </a:lnTo>
                  <a:lnTo>
                    <a:pt x="1062888" y="821010"/>
                  </a:lnTo>
                  <a:lnTo>
                    <a:pt x="1058594" y="834902"/>
                  </a:lnTo>
                  <a:lnTo>
                    <a:pt x="1054662" y="848428"/>
                  </a:lnTo>
                  <a:lnTo>
                    <a:pt x="1049631" y="861591"/>
                  </a:lnTo>
                  <a:lnTo>
                    <a:pt x="1044601" y="874755"/>
                  </a:lnTo>
                  <a:lnTo>
                    <a:pt x="1039208" y="888284"/>
                  </a:lnTo>
                  <a:lnTo>
                    <a:pt x="1032711" y="900722"/>
                  </a:lnTo>
                  <a:lnTo>
                    <a:pt x="1026219" y="913888"/>
                  </a:lnTo>
                  <a:lnTo>
                    <a:pt x="1018992" y="926326"/>
                  </a:lnTo>
                  <a:lnTo>
                    <a:pt x="1012132" y="939128"/>
                  </a:lnTo>
                  <a:lnTo>
                    <a:pt x="1003807" y="951204"/>
                  </a:lnTo>
                  <a:lnTo>
                    <a:pt x="994751" y="963279"/>
                  </a:lnTo>
                  <a:lnTo>
                    <a:pt x="985696" y="975357"/>
                  </a:lnTo>
                  <a:lnTo>
                    <a:pt x="976276" y="987798"/>
                  </a:lnTo>
                  <a:lnTo>
                    <a:pt x="965753" y="999150"/>
                  </a:lnTo>
                  <a:lnTo>
                    <a:pt x="954138" y="1010866"/>
                  </a:lnTo>
                  <a:lnTo>
                    <a:pt x="942159" y="1022951"/>
                  </a:lnTo>
                  <a:lnTo>
                    <a:pt x="929083" y="1034671"/>
                  </a:lnTo>
                  <a:lnTo>
                    <a:pt x="915266" y="1044932"/>
                  </a:lnTo>
                  <a:lnTo>
                    <a:pt x="901443" y="1054462"/>
                  </a:lnTo>
                  <a:lnTo>
                    <a:pt x="886887" y="1063263"/>
                  </a:lnTo>
                  <a:lnTo>
                    <a:pt x="872330" y="1072065"/>
                  </a:lnTo>
                  <a:lnTo>
                    <a:pt x="857763" y="1079405"/>
                  </a:lnTo>
                  <a:lnTo>
                    <a:pt x="842099" y="1086382"/>
                  </a:lnTo>
                  <a:lnTo>
                    <a:pt x="826787" y="1091532"/>
                  </a:lnTo>
                  <a:lnTo>
                    <a:pt x="810381" y="1097049"/>
                  </a:lnTo>
                  <a:lnTo>
                    <a:pt x="794698" y="1101105"/>
                  </a:lnTo>
                  <a:lnTo>
                    <a:pt x="778646" y="1104795"/>
                  </a:lnTo>
                  <a:lnTo>
                    <a:pt x="762954" y="1107387"/>
                  </a:lnTo>
                  <a:lnTo>
                    <a:pt x="746162" y="1109618"/>
                  </a:lnTo>
                  <a:lnTo>
                    <a:pt x="730092" y="1110386"/>
                  </a:lnTo>
                  <a:lnTo>
                    <a:pt x="714028" y="1111883"/>
                  </a:lnTo>
                  <a:lnTo>
                    <a:pt x="697216" y="1111192"/>
                  </a:lnTo>
                  <a:lnTo>
                    <a:pt x="680771" y="1110133"/>
                  </a:lnTo>
                  <a:lnTo>
                    <a:pt x="664680" y="1107978"/>
                  </a:lnTo>
                  <a:lnTo>
                    <a:pt x="648224" y="1105460"/>
                  </a:lnTo>
                  <a:lnTo>
                    <a:pt x="632494" y="1102207"/>
                  </a:lnTo>
                  <a:lnTo>
                    <a:pt x="616025" y="1097495"/>
                  </a:lnTo>
                  <a:lnTo>
                    <a:pt x="600648" y="1092416"/>
                  </a:lnTo>
                  <a:lnTo>
                    <a:pt x="584903" y="1086973"/>
                  </a:lnTo>
                  <a:lnTo>
                    <a:pt x="569879" y="1080065"/>
                  </a:lnTo>
                  <a:lnTo>
                    <a:pt x="554856" y="1073158"/>
                  </a:lnTo>
                  <a:lnTo>
                    <a:pt x="540187" y="1064424"/>
                  </a:lnTo>
                  <a:lnTo>
                    <a:pt x="525517" y="1055689"/>
                  </a:lnTo>
                  <a:lnTo>
                    <a:pt x="511205" y="1045859"/>
                  </a:lnTo>
                  <a:lnTo>
                    <a:pt x="497988" y="1035661"/>
                  </a:lnTo>
                  <a:lnTo>
                    <a:pt x="484761" y="1023998"/>
                  </a:lnTo>
                  <a:lnTo>
                    <a:pt x="471529" y="1011607"/>
                  </a:lnTo>
                  <a:lnTo>
                    <a:pt x="457554" y="997026"/>
                  </a:lnTo>
                  <a:lnTo>
                    <a:pt x="445034" y="981711"/>
                  </a:lnTo>
                  <a:lnTo>
                    <a:pt x="433239" y="965664"/>
                  </a:lnTo>
                  <a:lnTo>
                    <a:pt x="422177" y="949615"/>
                  </a:lnTo>
                  <a:lnTo>
                    <a:pt x="413307" y="933560"/>
                  </a:lnTo>
                  <a:lnTo>
                    <a:pt x="405159" y="916773"/>
                  </a:lnTo>
                  <a:lnTo>
                    <a:pt x="398473" y="899253"/>
                  </a:lnTo>
                  <a:lnTo>
                    <a:pt x="392514" y="881731"/>
                  </a:lnTo>
                  <a:lnTo>
                    <a:pt x="387282" y="863476"/>
                  </a:lnTo>
                  <a:lnTo>
                    <a:pt x="383512" y="845218"/>
                  </a:lnTo>
                  <a:lnTo>
                    <a:pt x="380473" y="826958"/>
                  </a:lnTo>
                  <a:lnTo>
                    <a:pt x="378894" y="808695"/>
                  </a:lnTo>
                  <a:lnTo>
                    <a:pt x="377678" y="790066"/>
                  </a:lnTo>
                  <a:lnTo>
                    <a:pt x="377556" y="771069"/>
                  </a:lnTo>
                  <a:lnTo>
                    <a:pt x="379263" y="752433"/>
                  </a:lnTo>
                  <a:lnTo>
                    <a:pt x="381698" y="733064"/>
                  </a:lnTo>
                  <a:lnTo>
                    <a:pt x="361983" y="735302"/>
                  </a:lnTo>
                  <a:lnTo>
                    <a:pt x="342995" y="736807"/>
                  </a:lnTo>
                  <a:lnTo>
                    <a:pt x="323997" y="736850"/>
                  </a:lnTo>
                  <a:lnTo>
                    <a:pt x="305726" y="736162"/>
                  </a:lnTo>
                  <a:lnTo>
                    <a:pt x="287082" y="734378"/>
                  </a:lnTo>
                  <a:lnTo>
                    <a:pt x="268797" y="731497"/>
                  </a:lnTo>
                  <a:lnTo>
                    <a:pt x="250507" y="727886"/>
                  </a:lnTo>
                  <a:lnTo>
                    <a:pt x="232943" y="723542"/>
                  </a:lnTo>
                  <a:lnTo>
                    <a:pt x="215370" y="717737"/>
                  </a:lnTo>
                  <a:lnTo>
                    <a:pt x="197791" y="711200"/>
                  </a:lnTo>
                  <a:lnTo>
                    <a:pt x="180567" y="702837"/>
                  </a:lnTo>
                  <a:lnTo>
                    <a:pt x="164068" y="693742"/>
                  </a:lnTo>
                  <a:lnTo>
                    <a:pt x="147922" y="682820"/>
                  </a:lnTo>
                  <a:lnTo>
                    <a:pt x="131773" y="671165"/>
                  </a:lnTo>
                  <a:lnTo>
                    <a:pt x="116350" y="658780"/>
                  </a:lnTo>
                  <a:lnTo>
                    <a:pt x="101648" y="644931"/>
                  </a:lnTo>
                  <a:lnTo>
                    <a:pt x="89509" y="632170"/>
                  </a:lnTo>
                  <a:lnTo>
                    <a:pt x="78101" y="619412"/>
                  </a:lnTo>
                  <a:lnTo>
                    <a:pt x="67052" y="605554"/>
                  </a:lnTo>
                  <a:lnTo>
                    <a:pt x="57097" y="591329"/>
                  </a:lnTo>
                  <a:lnTo>
                    <a:pt x="48235" y="576735"/>
                  </a:lnTo>
                  <a:lnTo>
                    <a:pt x="39742" y="562507"/>
                  </a:lnTo>
                  <a:lnTo>
                    <a:pt x="32337" y="547181"/>
                  </a:lnTo>
                  <a:lnTo>
                    <a:pt x="25667" y="532581"/>
                  </a:lnTo>
                  <a:lnTo>
                    <a:pt x="19719" y="516521"/>
                  </a:lnTo>
                  <a:lnTo>
                    <a:pt x="14506" y="501188"/>
                  </a:lnTo>
                  <a:lnTo>
                    <a:pt x="10019" y="485125"/>
                  </a:lnTo>
                  <a:lnTo>
                    <a:pt x="6262" y="469059"/>
                  </a:lnTo>
                  <a:lnTo>
                    <a:pt x="3599" y="452626"/>
                  </a:lnTo>
                  <a:lnTo>
                    <a:pt x="1304" y="436555"/>
                  </a:lnTo>
                  <a:lnTo>
                    <a:pt x="102" y="420119"/>
                  </a:lnTo>
                  <a:lnTo>
                    <a:pt x="0" y="404044"/>
                  </a:lnTo>
                  <a:lnTo>
                    <a:pt x="623" y="387237"/>
                  </a:lnTo>
                  <a:lnTo>
                    <a:pt x="1250" y="371161"/>
                  </a:lnTo>
                  <a:lnTo>
                    <a:pt x="3335" y="354349"/>
                  </a:lnTo>
                  <a:lnTo>
                    <a:pt x="5792" y="338636"/>
                  </a:lnTo>
                  <a:lnTo>
                    <a:pt x="9341" y="322553"/>
                  </a:lnTo>
                  <a:lnTo>
                    <a:pt x="13260" y="306836"/>
                  </a:lnTo>
                  <a:lnTo>
                    <a:pt x="18635" y="290381"/>
                  </a:lnTo>
                  <a:lnTo>
                    <a:pt x="24020" y="275390"/>
                  </a:lnTo>
                  <a:lnTo>
                    <a:pt x="30492" y="259301"/>
                  </a:lnTo>
                  <a:lnTo>
                    <a:pt x="38072" y="245036"/>
                  </a:lnTo>
                  <a:lnTo>
                    <a:pt x="46378" y="230038"/>
                  </a:lnTo>
                  <a:lnTo>
                    <a:pt x="55421" y="215770"/>
                  </a:lnTo>
                  <a:lnTo>
                    <a:pt x="64831" y="201866"/>
                  </a:lnTo>
                  <a:lnTo>
                    <a:pt x="74970" y="187959"/>
                  </a:lnTo>
                  <a:lnTo>
                    <a:pt x="86209" y="174418"/>
                  </a:lnTo>
                  <a:lnTo>
                    <a:pt x="98189" y="162333"/>
                  </a:lnTo>
                  <a:lnTo>
                    <a:pt x="109805" y="150616"/>
                  </a:lnTo>
                  <a:lnTo>
                    <a:pt x="121063" y="139995"/>
                  </a:lnTo>
                  <a:lnTo>
                    <a:pt x="133422" y="130469"/>
                  </a:lnTo>
                  <a:lnTo>
                    <a:pt x="145420" y="121307"/>
                  </a:lnTo>
                  <a:lnTo>
                    <a:pt x="157786" y="112512"/>
                  </a:lnTo>
                  <a:lnTo>
                    <a:pt x="169787" y="104082"/>
                  </a:lnTo>
                  <a:lnTo>
                    <a:pt x="182161" y="96746"/>
                  </a:lnTo>
                  <a:lnTo>
                    <a:pt x="194536" y="89410"/>
                  </a:lnTo>
                  <a:lnTo>
                    <a:pt x="207645" y="82805"/>
                  </a:lnTo>
                  <a:lnTo>
                    <a:pt x="220393" y="76564"/>
                  </a:lnTo>
                  <a:lnTo>
                    <a:pt x="233876" y="71054"/>
                  </a:lnTo>
                  <a:lnTo>
                    <a:pt x="246994" y="65908"/>
                  </a:lnTo>
                  <a:lnTo>
                    <a:pt x="260114" y="60764"/>
                  </a:lnTo>
                  <a:lnTo>
                    <a:pt x="273237" y="56350"/>
                  </a:lnTo>
                  <a:lnTo>
                    <a:pt x="287093" y="51935"/>
                  </a:lnTo>
                  <a:lnTo>
                    <a:pt x="300952" y="48249"/>
                  </a:lnTo>
                  <a:lnTo>
                    <a:pt x="329407" y="41607"/>
                  </a:lnTo>
                  <a:lnTo>
                    <a:pt x="358232" y="36063"/>
                  </a:lnTo>
                  <a:lnTo>
                    <a:pt x="387798" y="31976"/>
                  </a:lnTo>
                  <a:lnTo>
                    <a:pt x="417728" y="27523"/>
                  </a:lnTo>
                  <a:lnTo>
                    <a:pt x="448033" y="24896"/>
                  </a:lnTo>
                  <a:lnTo>
                    <a:pt x="479436" y="21902"/>
                  </a:lnTo>
                  <a:lnTo>
                    <a:pt x="544437" y="17368"/>
                  </a:lnTo>
                  <a:close/>
                </a:path>
              </a:pathLst>
            </a:custGeom>
            <a:solidFill>
              <a:srgbClr val="B9D9E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4" name="文本框 23"/>
            <p:cNvSpPr txBox="1"/>
            <p:nvPr/>
          </p:nvSpPr>
          <p:spPr>
            <a:xfrm>
              <a:off x="5152020" y="3910300"/>
              <a:ext cx="791580" cy="646331"/>
            </a:xfrm>
            <a:prstGeom prst="rect">
              <a:avLst/>
            </a:prstGeom>
          </p:spPr>
          <p:txBody>
            <a:bodyPr wrap="square">
              <a:spAutoFit/>
            </a:bodyPr>
            <a:lstStyle>
              <a:defPPr>
                <a:defRPr lang="zh-CN"/>
              </a:defPPr>
              <a:lvl1pPr>
                <a:defRPr sz="16600" b="1">
                  <a:gradFill flip="none" rotWithShape="1">
                    <a:gsLst>
                      <a:gs pos="13000">
                        <a:srgbClr val="03030D"/>
                      </a:gs>
                      <a:gs pos="79000">
                        <a:srgbClr val="B3C6D7">
                          <a:alpha val="56000"/>
                        </a:srgbClr>
                      </a:gs>
                    </a:gsLst>
                    <a:lin ang="5400000" scaled="1"/>
                    <a:tileRect/>
                  </a:gradFill>
                  <a:latin typeface="Chiller" panose="04020404031007020602" pitchFamily="82" charset="0"/>
                </a:defRPr>
              </a:lvl1pPr>
            </a:lstStyle>
            <a:p>
              <a:pPr algn="r"/>
              <a:r>
                <a:rPr lang="en-US" altLang="zh-CN"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02</a:t>
              </a:r>
              <a:endParaRPr lang="zh-CN" altLang="en-US"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4" name="组合 33"/>
          <p:cNvGrpSpPr/>
          <p:nvPr/>
        </p:nvGrpSpPr>
        <p:grpSpPr>
          <a:xfrm>
            <a:off x="6149802" y="2569003"/>
            <a:ext cx="1113415" cy="1109534"/>
            <a:chOff x="6149802" y="2569003"/>
            <a:chExt cx="1113415" cy="1109534"/>
          </a:xfrm>
        </p:grpSpPr>
        <p:sp>
          <p:nvSpPr>
            <p:cNvPr id="7" name="任意多边形: 形状 6"/>
            <p:cNvSpPr/>
            <p:nvPr/>
          </p:nvSpPr>
          <p:spPr>
            <a:xfrm flipV="1">
              <a:off x="6149802" y="2569003"/>
              <a:ext cx="1113415" cy="1109534"/>
            </a:xfrm>
            <a:custGeom>
              <a:avLst/>
              <a:gdLst>
                <a:gd name="connsiteX0" fmla="*/ 409165 w 1113415"/>
                <a:gd name="connsiteY0" fmla="*/ 1109534 h 1109534"/>
                <a:gd name="connsiteX1" fmla="*/ 425237 w 1113415"/>
                <a:gd name="connsiteY1" fmla="*/ 1109503 h 1109534"/>
                <a:gd name="connsiteX2" fmla="*/ 441297 w 1113415"/>
                <a:gd name="connsiteY2" fmla="*/ 1108007 h 1109534"/>
                <a:gd name="connsiteX3" fmla="*/ 457723 w 1113415"/>
                <a:gd name="connsiteY3" fmla="*/ 1106147 h 1109534"/>
                <a:gd name="connsiteX4" fmla="*/ 473410 w 1113415"/>
                <a:gd name="connsiteY4" fmla="*/ 1103559 h 1109534"/>
                <a:gd name="connsiteX5" fmla="*/ 489827 w 1113415"/>
                <a:gd name="connsiteY5" fmla="*/ 1100236 h 1109534"/>
                <a:gd name="connsiteX6" fmla="*/ 506230 w 1113415"/>
                <a:gd name="connsiteY6" fmla="*/ 1095455 h 1109534"/>
                <a:gd name="connsiteX7" fmla="*/ 521537 w 1113415"/>
                <a:gd name="connsiteY7" fmla="*/ 1090310 h 1109534"/>
                <a:gd name="connsiteX8" fmla="*/ 537206 w 1113415"/>
                <a:gd name="connsiteY8" fmla="*/ 1084799 h 1109534"/>
                <a:gd name="connsiteX9" fmla="*/ 552137 w 1113415"/>
                <a:gd name="connsiteY9" fmla="*/ 1077829 h 1109534"/>
                <a:gd name="connsiteX10" fmla="*/ 567066 w 1113415"/>
                <a:gd name="connsiteY10" fmla="*/ 1070857 h 1109534"/>
                <a:gd name="connsiteX11" fmla="*/ 581618 w 1113415"/>
                <a:gd name="connsiteY11" fmla="*/ 1062062 h 1109534"/>
                <a:gd name="connsiteX12" fmla="*/ 596169 w 1113415"/>
                <a:gd name="connsiteY12" fmla="*/ 1053267 h 1109534"/>
                <a:gd name="connsiteX13" fmla="*/ 610349 w 1113415"/>
                <a:gd name="connsiteY13" fmla="*/ 1043376 h 1109534"/>
                <a:gd name="connsiteX14" fmla="*/ 623432 w 1113415"/>
                <a:gd name="connsiteY14" fmla="*/ 1033122 h 1109534"/>
                <a:gd name="connsiteX15" fmla="*/ 636502 w 1113415"/>
                <a:gd name="connsiteY15" fmla="*/ 1021406 h 1109534"/>
                <a:gd name="connsiteX16" fmla="*/ 649569 w 1113415"/>
                <a:gd name="connsiteY16" fmla="*/ 1008960 h 1109534"/>
                <a:gd name="connsiteX17" fmla="*/ 663351 w 1113415"/>
                <a:gd name="connsiteY17" fmla="*/ 994322 h 1109534"/>
                <a:gd name="connsiteX18" fmla="*/ 675668 w 1113415"/>
                <a:gd name="connsiteY18" fmla="*/ 978955 h 1109534"/>
                <a:gd name="connsiteX19" fmla="*/ 687251 w 1113415"/>
                <a:gd name="connsiteY19" fmla="*/ 962862 h 1109534"/>
                <a:gd name="connsiteX20" fmla="*/ 698100 w 1113415"/>
                <a:gd name="connsiteY20" fmla="*/ 946769 h 1109534"/>
                <a:gd name="connsiteX21" fmla="*/ 707123 w 1113415"/>
                <a:gd name="connsiteY21" fmla="*/ 930312 h 1109534"/>
                <a:gd name="connsiteX22" fmla="*/ 715046 w 1113415"/>
                <a:gd name="connsiteY22" fmla="*/ 913495 h 1109534"/>
                <a:gd name="connsiteX23" fmla="*/ 721868 w 1113415"/>
                <a:gd name="connsiteY23" fmla="*/ 895584 h 1109534"/>
                <a:gd name="connsiteX24" fmla="*/ 727233 w 1113415"/>
                <a:gd name="connsiteY24" fmla="*/ 878405 h 1109534"/>
                <a:gd name="connsiteX25" fmla="*/ 732228 w 1113415"/>
                <a:gd name="connsiteY25" fmla="*/ 860863 h 1109534"/>
                <a:gd name="connsiteX26" fmla="*/ 735392 w 1113415"/>
                <a:gd name="connsiteY26" fmla="*/ 842228 h 1109534"/>
                <a:gd name="connsiteX27" fmla="*/ 738194 w 1113415"/>
                <a:gd name="connsiteY27" fmla="*/ 823960 h 1109534"/>
                <a:gd name="connsiteX28" fmla="*/ 739533 w 1113415"/>
                <a:gd name="connsiteY28" fmla="*/ 805694 h 1109534"/>
                <a:gd name="connsiteX29" fmla="*/ 740136 w 1113415"/>
                <a:gd name="connsiteY29" fmla="*/ 786699 h 1109534"/>
                <a:gd name="connsiteX30" fmla="*/ 740380 w 1113415"/>
                <a:gd name="connsiteY30" fmla="*/ 768071 h 1109534"/>
                <a:gd name="connsiteX31" fmla="*/ 738792 w 1113415"/>
                <a:gd name="connsiteY31" fmla="*/ 749081 h 1109534"/>
                <a:gd name="connsiteX32" fmla="*/ 736106 w 1113415"/>
                <a:gd name="connsiteY32" fmla="*/ 729728 h 1109534"/>
                <a:gd name="connsiteX33" fmla="*/ 755845 w 1113415"/>
                <a:gd name="connsiteY33" fmla="*/ 731880 h 1109534"/>
                <a:gd name="connsiteX34" fmla="*/ 774486 w 1113415"/>
                <a:gd name="connsiteY34" fmla="*/ 733668 h 1109534"/>
                <a:gd name="connsiteX35" fmla="*/ 793110 w 1113415"/>
                <a:gd name="connsiteY35" fmla="*/ 733264 h 1109534"/>
                <a:gd name="connsiteX36" fmla="*/ 812099 w 1113415"/>
                <a:gd name="connsiteY36" fmla="*/ 732495 h 1109534"/>
                <a:gd name="connsiteX37" fmla="*/ 830351 w 1113415"/>
                <a:gd name="connsiteY37" fmla="*/ 730998 h 1109534"/>
                <a:gd name="connsiteX38" fmla="*/ 848595 w 1113415"/>
                <a:gd name="connsiteY38" fmla="*/ 728037 h 1109534"/>
                <a:gd name="connsiteX39" fmla="*/ 867201 w 1113415"/>
                <a:gd name="connsiteY39" fmla="*/ 724710 h 1109534"/>
                <a:gd name="connsiteX40" fmla="*/ 884337 w 1113415"/>
                <a:gd name="connsiteY40" fmla="*/ 719928 h 1109534"/>
                <a:gd name="connsiteX41" fmla="*/ 902192 w 1113415"/>
                <a:gd name="connsiteY41" fmla="*/ 713682 h 1109534"/>
                <a:gd name="connsiteX42" fmla="*/ 919682 w 1113415"/>
                <a:gd name="connsiteY42" fmla="*/ 707071 h 1109534"/>
                <a:gd name="connsiteX43" fmla="*/ 936067 w 1113415"/>
                <a:gd name="connsiteY43" fmla="*/ 699367 h 1109534"/>
                <a:gd name="connsiteX44" fmla="*/ 952805 w 1113415"/>
                <a:gd name="connsiteY44" fmla="*/ 689835 h 1109534"/>
                <a:gd name="connsiteX45" fmla="*/ 968806 w 1113415"/>
                <a:gd name="connsiteY45" fmla="*/ 678845 h 1109534"/>
                <a:gd name="connsiteX46" fmla="*/ 984798 w 1113415"/>
                <a:gd name="connsiteY46" fmla="*/ 667124 h 1109534"/>
                <a:gd name="connsiteX47" fmla="*/ 1000056 w 1113415"/>
                <a:gd name="connsiteY47" fmla="*/ 654674 h 1109534"/>
                <a:gd name="connsiteX48" fmla="*/ 1014575 w 1113415"/>
                <a:gd name="connsiteY48" fmla="*/ 640765 h 1109534"/>
                <a:gd name="connsiteX49" fmla="*/ 1026541 w 1113415"/>
                <a:gd name="connsiteY49" fmla="*/ 627957 h 1109534"/>
                <a:gd name="connsiteX50" fmla="*/ 1037780 w 1113415"/>
                <a:gd name="connsiteY50" fmla="*/ 615151 h 1109534"/>
                <a:gd name="connsiteX51" fmla="*/ 1048646 w 1113415"/>
                <a:gd name="connsiteY51" fmla="*/ 601248 h 1109534"/>
                <a:gd name="connsiteX52" fmla="*/ 1058414 w 1113415"/>
                <a:gd name="connsiteY52" fmla="*/ 586982 h 1109534"/>
                <a:gd name="connsiteX53" fmla="*/ 1066721 w 1113415"/>
                <a:gd name="connsiteY53" fmla="*/ 572721 h 1109534"/>
                <a:gd name="connsiteX54" fmla="*/ 1075388 w 1113415"/>
                <a:gd name="connsiteY54" fmla="*/ 558093 h 1109534"/>
                <a:gd name="connsiteX55" fmla="*/ 1082591 w 1113415"/>
                <a:gd name="connsiteY55" fmla="*/ 542738 h 1109534"/>
                <a:gd name="connsiteX56" fmla="*/ 1089069 w 1113415"/>
                <a:gd name="connsiteY56" fmla="*/ 528114 h 1109534"/>
                <a:gd name="connsiteX57" fmla="*/ 1094805 w 1113415"/>
                <a:gd name="connsiteY57" fmla="*/ 512030 h 1109534"/>
                <a:gd name="connsiteX58" fmla="*/ 1099818 w 1113415"/>
                <a:gd name="connsiteY58" fmla="*/ 496679 h 1109534"/>
                <a:gd name="connsiteX59" fmla="*/ 1104094 w 1113415"/>
                <a:gd name="connsiteY59" fmla="*/ 480601 h 1109534"/>
                <a:gd name="connsiteX60" fmla="*/ 1107272 w 1113415"/>
                <a:gd name="connsiteY60" fmla="*/ 464158 h 1109534"/>
                <a:gd name="connsiteX61" fmla="*/ 1110088 w 1113415"/>
                <a:gd name="connsiteY61" fmla="*/ 448080 h 1109534"/>
                <a:gd name="connsiteX62" fmla="*/ 1111441 w 1113415"/>
                <a:gd name="connsiteY62" fmla="*/ 432006 h 1109534"/>
                <a:gd name="connsiteX63" fmla="*/ 1113159 w 1113415"/>
                <a:gd name="connsiteY63" fmla="*/ 415567 h 1109534"/>
                <a:gd name="connsiteX64" fmla="*/ 1113415 w 1113415"/>
                <a:gd name="connsiteY64" fmla="*/ 399128 h 1109534"/>
                <a:gd name="connsiteX65" fmla="*/ 1112210 w 1113415"/>
                <a:gd name="connsiteY65" fmla="*/ 382695 h 1109534"/>
                <a:gd name="connsiteX66" fmla="*/ 1111372 w 1113415"/>
                <a:gd name="connsiteY66" fmla="*/ 366626 h 1109534"/>
                <a:gd name="connsiteX67" fmla="*/ 1109069 w 1113415"/>
                <a:gd name="connsiteY67" fmla="*/ 349828 h 1109534"/>
                <a:gd name="connsiteX68" fmla="*/ 1106039 w 1113415"/>
                <a:gd name="connsiteY68" fmla="*/ 333763 h 1109534"/>
                <a:gd name="connsiteX69" fmla="*/ 1102280 w 1113415"/>
                <a:gd name="connsiteY69" fmla="*/ 317700 h 1109534"/>
                <a:gd name="connsiteX70" fmla="*/ 1098526 w 1113415"/>
                <a:gd name="connsiteY70" fmla="*/ 302368 h 1109534"/>
                <a:gd name="connsiteX71" fmla="*/ 1093305 w 1113415"/>
                <a:gd name="connsiteY71" fmla="*/ 286307 h 1109534"/>
                <a:gd name="connsiteX72" fmla="*/ 1087358 w 1113415"/>
                <a:gd name="connsiteY72" fmla="*/ 270978 h 1109534"/>
                <a:gd name="connsiteX73" fmla="*/ 1080315 w 1113415"/>
                <a:gd name="connsiteY73" fmla="*/ 255287 h 1109534"/>
                <a:gd name="connsiteX74" fmla="*/ 1072913 w 1113415"/>
                <a:gd name="connsiteY74" fmla="*/ 240692 h 1109534"/>
                <a:gd name="connsiteX75" fmla="*/ 1065143 w 1113415"/>
                <a:gd name="connsiteY75" fmla="*/ 225733 h 1109534"/>
                <a:gd name="connsiteX76" fmla="*/ 1055918 w 1113415"/>
                <a:gd name="connsiteY76" fmla="*/ 211507 h 1109534"/>
                <a:gd name="connsiteX77" fmla="*/ 1045598 w 1113415"/>
                <a:gd name="connsiteY77" fmla="*/ 197648 h 1109534"/>
                <a:gd name="connsiteX78" fmla="*/ 1035278 w 1113415"/>
                <a:gd name="connsiteY78" fmla="*/ 183790 h 1109534"/>
                <a:gd name="connsiteX79" fmla="*/ 1024231 w 1113415"/>
                <a:gd name="connsiteY79" fmla="*/ 170663 h 1109534"/>
                <a:gd name="connsiteX80" fmla="*/ 1012095 w 1113415"/>
                <a:gd name="connsiteY80" fmla="*/ 157905 h 1109534"/>
                <a:gd name="connsiteX81" fmla="*/ 1000334 w 1113415"/>
                <a:gd name="connsiteY81" fmla="*/ 146971 h 1109534"/>
                <a:gd name="connsiteX82" fmla="*/ 988209 w 1113415"/>
                <a:gd name="connsiteY82" fmla="*/ 136402 h 1109534"/>
                <a:gd name="connsiteX83" fmla="*/ 976821 w 1113415"/>
                <a:gd name="connsiteY83" fmla="*/ 126565 h 1109534"/>
                <a:gd name="connsiteX84" fmla="*/ 963976 w 1113415"/>
                <a:gd name="connsiteY84" fmla="*/ 117458 h 1109534"/>
                <a:gd name="connsiteX85" fmla="*/ 951862 w 1113415"/>
                <a:gd name="connsiteY85" fmla="*/ 108353 h 1109534"/>
                <a:gd name="connsiteX86" fmla="*/ 939758 w 1113415"/>
                <a:gd name="connsiteY86" fmla="*/ 100708 h 1109534"/>
                <a:gd name="connsiteX87" fmla="*/ 926922 w 1113415"/>
                <a:gd name="connsiteY87" fmla="*/ 93063 h 1109534"/>
                <a:gd name="connsiteX88" fmla="*/ 914454 w 1113415"/>
                <a:gd name="connsiteY88" fmla="*/ 85785 h 1109534"/>
                <a:gd name="connsiteX89" fmla="*/ 901263 w 1113415"/>
                <a:gd name="connsiteY89" fmla="*/ 79237 h 1109534"/>
                <a:gd name="connsiteX90" fmla="*/ 888437 w 1113415"/>
                <a:gd name="connsiteY90" fmla="*/ 73053 h 1109534"/>
                <a:gd name="connsiteX91" fmla="*/ 874886 w 1113415"/>
                <a:gd name="connsiteY91" fmla="*/ 67603 h 1109534"/>
                <a:gd name="connsiteX92" fmla="*/ 862071 w 1113415"/>
                <a:gd name="connsiteY92" fmla="*/ 62881 h 1109534"/>
                <a:gd name="connsiteX93" fmla="*/ 848519 w 1113415"/>
                <a:gd name="connsiteY93" fmla="*/ 57430 h 1109534"/>
                <a:gd name="connsiteX94" fmla="*/ 835341 w 1113415"/>
                <a:gd name="connsiteY94" fmla="*/ 53074 h 1109534"/>
                <a:gd name="connsiteX95" fmla="*/ 821433 w 1113415"/>
                <a:gd name="connsiteY95" fmla="*/ 48719 h 1109534"/>
                <a:gd name="connsiteX96" fmla="*/ 807528 w 1113415"/>
                <a:gd name="connsiteY96" fmla="*/ 45095 h 1109534"/>
                <a:gd name="connsiteX97" fmla="*/ 778999 w 1113415"/>
                <a:gd name="connsiteY97" fmla="*/ 39310 h 1109534"/>
                <a:gd name="connsiteX98" fmla="*/ 750103 w 1113415"/>
                <a:gd name="connsiteY98" fmla="*/ 33159 h 1109534"/>
                <a:gd name="connsiteX99" fmla="*/ 720490 w 1113415"/>
                <a:gd name="connsiteY99" fmla="*/ 29204 h 1109534"/>
                <a:gd name="connsiteX100" fmla="*/ 690878 w 1113415"/>
                <a:gd name="connsiteY100" fmla="*/ 25246 h 1109534"/>
                <a:gd name="connsiteX101" fmla="*/ 660177 w 1113415"/>
                <a:gd name="connsiteY101" fmla="*/ 22386 h 1109534"/>
                <a:gd name="connsiteX102" fmla="*/ 628744 w 1113415"/>
                <a:gd name="connsiteY102" fmla="*/ 19529 h 1109534"/>
                <a:gd name="connsiteX103" fmla="*/ 563332 w 1113415"/>
                <a:gd name="connsiteY103" fmla="*/ 14915 h 1109534"/>
                <a:gd name="connsiteX104" fmla="*/ 0 w 1113415"/>
                <a:gd name="connsiteY104" fmla="*/ 0 h 1109534"/>
                <a:gd name="connsiteX105" fmla="*/ 19452 w 1113415"/>
                <a:gd name="connsiteY105" fmla="*/ 563548 h 1109534"/>
                <a:gd name="connsiteX106" fmla="*/ 24997 w 1113415"/>
                <a:gd name="connsiteY106" fmla="*/ 628552 h 1109534"/>
                <a:gd name="connsiteX107" fmla="*/ 28129 w 1113415"/>
                <a:gd name="connsiteY107" fmla="*/ 659958 h 1109534"/>
                <a:gd name="connsiteX108" fmla="*/ 31255 w 1113415"/>
                <a:gd name="connsiteY108" fmla="*/ 690632 h 1109534"/>
                <a:gd name="connsiteX109" fmla="*/ 35107 w 1113415"/>
                <a:gd name="connsiteY109" fmla="*/ 720577 h 1109534"/>
                <a:gd name="connsiteX110" fmla="*/ 39685 w 1113415"/>
                <a:gd name="connsiteY110" fmla="*/ 749787 h 1109534"/>
                <a:gd name="connsiteX111" fmla="*/ 45723 w 1113415"/>
                <a:gd name="connsiteY111" fmla="*/ 778994 h 1109534"/>
                <a:gd name="connsiteX112" fmla="*/ 52483 w 1113415"/>
                <a:gd name="connsiteY112" fmla="*/ 806740 h 1109534"/>
                <a:gd name="connsiteX113" fmla="*/ 60339 w 1113415"/>
                <a:gd name="connsiteY113" fmla="*/ 834848 h 1109534"/>
                <a:gd name="connsiteX114" fmla="*/ 64448 w 1113415"/>
                <a:gd name="connsiteY114" fmla="*/ 848355 h 1109534"/>
                <a:gd name="connsiteX115" fmla="*/ 70017 w 1113415"/>
                <a:gd name="connsiteY115" fmla="*/ 861857 h 1109534"/>
                <a:gd name="connsiteX116" fmla="*/ 74850 w 1113415"/>
                <a:gd name="connsiteY116" fmla="*/ 874631 h 1109534"/>
                <a:gd name="connsiteX117" fmla="*/ 80780 w 1113415"/>
                <a:gd name="connsiteY117" fmla="*/ 887769 h 1109534"/>
                <a:gd name="connsiteX118" fmla="*/ 87076 w 1113415"/>
                <a:gd name="connsiteY118" fmla="*/ 900540 h 1109534"/>
                <a:gd name="connsiteX119" fmla="*/ 93738 w 1113415"/>
                <a:gd name="connsiteY119" fmla="*/ 913675 h 1109534"/>
                <a:gd name="connsiteX120" fmla="*/ 101125 w 1113415"/>
                <a:gd name="connsiteY120" fmla="*/ 926079 h 1109534"/>
                <a:gd name="connsiteX121" fmla="*/ 108518 w 1113415"/>
                <a:gd name="connsiteY121" fmla="*/ 939213 h 1109534"/>
                <a:gd name="connsiteX122" fmla="*/ 116632 w 1113415"/>
                <a:gd name="connsiteY122" fmla="*/ 950885 h 1109534"/>
                <a:gd name="connsiteX123" fmla="*/ 125479 w 1113415"/>
                <a:gd name="connsiteY123" fmla="*/ 963285 h 1109534"/>
                <a:gd name="connsiteX124" fmla="*/ 135422 w 1113415"/>
                <a:gd name="connsiteY124" fmla="*/ 975318 h 1109534"/>
                <a:gd name="connsiteX125" fmla="*/ 144996 w 1113415"/>
                <a:gd name="connsiteY125" fmla="*/ 986986 h 1109534"/>
                <a:gd name="connsiteX126" fmla="*/ 155670 w 1113415"/>
                <a:gd name="connsiteY126" fmla="*/ 999018 h 1109534"/>
                <a:gd name="connsiteX127" fmla="*/ 167068 w 1113415"/>
                <a:gd name="connsiteY127" fmla="*/ 1010317 h 1109534"/>
                <a:gd name="connsiteX128" fmla="*/ 179931 w 1113415"/>
                <a:gd name="connsiteY128" fmla="*/ 1022342 h 1109534"/>
                <a:gd name="connsiteX129" fmla="*/ 193153 w 1113415"/>
                <a:gd name="connsiteY129" fmla="*/ 1033275 h 1109534"/>
                <a:gd name="connsiteX130" fmla="*/ 206376 w 1113415"/>
                <a:gd name="connsiteY130" fmla="*/ 1044206 h 1109534"/>
                <a:gd name="connsiteX131" fmla="*/ 220686 w 1113415"/>
                <a:gd name="connsiteY131" fmla="*/ 1054038 h 1109534"/>
                <a:gd name="connsiteX132" fmla="*/ 235354 w 1113415"/>
                <a:gd name="connsiteY132" fmla="*/ 1062774 h 1109534"/>
                <a:gd name="connsiteX133" fmla="*/ 249655 w 1113415"/>
                <a:gd name="connsiteY133" fmla="*/ 1071145 h 1109534"/>
                <a:gd name="connsiteX134" fmla="*/ 264677 w 1113415"/>
                <a:gd name="connsiteY134" fmla="*/ 1078055 h 1109534"/>
                <a:gd name="connsiteX135" fmla="*/ 280066 w 1113415"/>
                <a:gd name="connsiteY135" fmla="*/ 1085328 h 1109534"/>
                <a:gd name="connsiteX136" fmla="*/ 295808 w 1113415"/>
                <a:gd name="connsiteY136" fmla="*/ 1090774 h 1109534"/>
                <a:gd name="connsiteX137" fmla="*/ 311914 w 1113415"/>
                <a:gd name="connsiteY137" fmla="*/ 1095854 h 1109534"/>
                <a:gd name="connsiteX138" fmla="*/ 327279 w 1113415"/>
                <a:gd name="connsiteY138" fmla="*/ 1099475 h 1109534"/>
                <a:gd name="connsiteX139" fmla="*/ 343374 w 1113415"/>
                <a:gd name="connsiteY139" fmla="*/ 1103095 h 1109534"/>
                <a:gd name="connsiteX140" fmla="*/ 359465 w 1113415"/>
                <a:gd name="connsiteY140" fmla="*/ 1105983 h 1109534"/>
                <a:gd name="connsiteX141" fmla="*/ 376282 w 1113415"/>
                <a:gd name="connsiteY141" fmla="*/ 1108142 h 1109534"/>
                <a:gd name="connsiteX142" fmla="*/ 392358 w 1113415"/>
                <a:gd name="connsiteY142" fmla="*/ 1108839 h 110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113415" h="1109534">
                  <a:moveTo>
                    <a:pt x="409165" y="1109534"/>
                  </a:moveTo>
                  <a:lnTo>
                    <a:pt x="425237" y="1109503"/>
                  </a:lnTo>
                  <a:lnTo>
                    <a:pt x="441297" y="1108007"/>
                  </a:lnTo>
                  <a:lnTo>
                    <a:pt x="457723" y="1106147"/>
                  </a:lnTo>
                  <a:lnTo>
                    <a:pt x="473410" y="1103559"/>
                  </a:lnTo>
                  <a:lnTo>
                    <a:pt x="489827" y="1100236"/>
                  </a:lnTo>
                  <a:lnTo>
                    <a:pt x="506230" y="1095455"/>
                  </a:lnTo>
                  <a:lnTo>
                    <a:pt x="521537" y="1090310"/>
                  </a:lnTo>
                  <a:lnTo>
                    <a:pt x="537206" y="1084799"/>
                  </a:lnTo>
                  <a:lnTo>
                    <a:pt x="552137" y="1077829"/>
                  </a:lnTo>
                  <a:lnTo>
                    <a:pt x="567066" y="1070857"/>
                  </a:lnTo>
                  <a:lnTo>
                    <a:pt x="581618" y="1062062"/>
                  </a:lnTo>
                  <a:lnTo>
                    <a:pt x="596169" y="1053267"/>
                  </a:lnTo>
                  <a:lnTo>
                    <a:pt x="610349" y="1043376"/>
                  </a:lnTo>
                  <a:lnTo>
                    <a:pt x="623432" y="1033122"/>
                  </a:lnTo>
                  <a:lnTo>
                    <a:pt x="636502" y="1021406"/>
                  </a:lnTo>
                  <a:lnTo>
                    <a:pt x="649569" y="1008960"/>
                  </a:lnTo>
                  <a:lnTo>
                    <a:pt x="663351" y="994322"/>
                  </a:lnTo>
                  <a:lnTo>
                    <a:pt x="675668" y="978955"/>
                  </a:lnTo>
                  <a:lnTo>
                    <a:pt x="687251" y="962862"/>
                  </a:lnTo>
                  <a:lnTo>
                    <a:pt x="698100" y="946769"/>
                  </a:lnTo>
                  <a:lnTo>
                    <a:pt x="707123" y="930312"/>
                  </a:lnTo>
                  <a:lnTo>
                    <a:pt x="715046" y="913495"/>
                  </a:lnTo>
                  <a:lnTo>
                    <a:pt x="721868" y="895584"/>
                  </a:lnTo>
                  <a:lnTo>
                    <a:pt x="727233" y="878405"/>
                  </a:lnTo>
                  <a:lnTo>
                    <a:pt x="732228" y="860863"/>
                  </a:lnTo>
                  <a:lnTo>
                    <a:pt x="735392" y="842228"/>
                  </a:lnTo>
                  <a:lnTo>
                    <a:pt x="738194" y="823960"/>
                  </a:lnTo>
                  <a:lnTo>
                    <a:pt x="739533" y="805694"/>
                  </a:lnTo>
                  <a:lnTo>
                    <a:pt x="740136" y="786699"/>
                  </a:lnTo>
                  <a:lnTo>
                    <a:pt x="740380" y="768071"/>
                  </a:lnTo>
                  <a:lnTo>
                    <a:pt x="738792" y="749081"/>
                  </a:lnTo>
                  <a:lnTo>
                    <a:pt x="736106" y="729728"/>
                  </a:lnTo>
                  <a:lnTo>
                    <a:pt x="755845" y="731880"/>
                  </a:lnTo>
                  <a:lnTo>
                    <a:pt x="774486" y="733668"/>
                  </a:lnTo>
                  <a:lnTo>
                    <a:pt x="793110" y="733264"/>
                  </a:lnTo>
                  <a:lnTo>
                    <a:pt x="812099" y="732495"/>
                  </a:lnTo>
                  <a:lnTo>
                    <a:pt x="830351" y="730998"/>
                  </a:lnTo>
                  <a:lnTo>
                    <a:pt x="848595" y="728037"/>
                  </a:lnTo>
                  <a:lnTo>
                    <a:pt x="867201" y="724710"/>
                  </a:lnTo>
                  <a:lnTo>
                    <a:pt x="884337" y="719928"/>
                  </a:lnTo>
                  <a:lnTo>
                    <a:pt x="902192" y="713682"/>
                  </a:lnTo>
                  <a:lnTo>
                    <a:pt x="919682" y="707071"/>
                  </a:lnTo>
                  <a:lnTo>
                    <a:pt x="936067" y="699367"/>
                  </a:lnTo>
                  <a:lnTo>
                    <a:pt x="952805" y="689835"/>
                  </a:lnTo>
                  <a:lnTo>
                    <a:pt x="968806" y="678845"/>
                  </a:lnTo>
                  <a:lnTo>
                    <a:pt x="984798" y="667124"/>
                  </a:lnTo>
                  <a:lnTo>
                    <a:pt x="1000056" y="654674"/>
                  </a:lnTo>
                  <a:lnTo>
                    <a:pt x="1014575" y="640765"/>
                  </a:lnTo>
                  <a:lnTo>
                    <a:pt x="1026541" y="627957"/>
                  </a:lnTo>
                  <a:lnTo>
                    <a:pt x="1037780" y="615151"/>
                  </a:lnTo>
                  <a:lnTo>
                    <a:pt x="1048646" y="601248"/>
                  </a:lnTo>
                  <a:lnTo>
                    <a:pt x="1058414" y="586982"/>
                  </a:lnTo>
                  <a:lnTo>
                    <a:pt x="1066721" y="572721"/>
                  </a:lnTo>
                  <a:lnTo>
                    <a:pt x="1075388" y="558093"/>
                  </a:lnTo>
                  <a:lnTo>
                    <a:pt x="1082591" y="542738"/>
                  </a:lnTo>
                  <a:lnTo>
                    <a:pt x="1089069" y="528114"/>
                  </a:lnTo>
                  <a:lnTo>
                    <a:pt x="1094805" y="512030"/>
                  </a:lnTo>
                  <a:lnTo>
                    <a:pt x="1099818" y="496679"/>
                  </a:lnTo>
                  <a:lnTo>
                    <a:pt x="1104094" y="480601"/>
                  </a:lnTo>
                  <a:lnTo>
                    <a:pt x="1107272" y="464158"/>
                  </a:lnTo>
                  <a:lnTo>
                    <a:pt x="1110088" y="448080"/>
                  </a:lnTo>
                  <a:lnTo>
                    <a:pt x="1111441" y="432006"/>
                  </a:lnTo>
                  <a:lnTo>
                    <a:pt x="1113159" y="415567"/>
                  </a:lnTo>
                  <a:lnTo>
                    <a:pt x="1113415" y="399128"/>
                  </a:lnTo>
                  <a:lnTo>
                    <a:pt x="1112210" y="382695"/>
                  </a:lnTo>
                  <a:lnTo>
                    <a:pt x="1111372" y="366626"/>
                  </a:lnTo>
                  <a:lnTo>
                    <a:pt x="1109069" y="349828"/>
                  </a:lnTo>
                  <a:lnTo>
                    <a:pt x="1106039" y="333763"/>
                  </a:lnTo>
                  <a:lnTo>
                    <a:pt x="1102280" y="317700"/>
                  </a:lnTo>
                  <a:lnTo>
                    <a:pt x="1098526" y="302368"/>
                  </a:lnTo>
                  <a:lnTo>
                    <a:pt x="1093305" y="286307"/>
                  </a:lnTo>
                  <a:lnTo>
                    <a:pt x="1087358" y="270978"/>
                  </a:lnTo>
                  <a:lnTo>
                    <a:pt x="1080315" y="255287"/>
                  </a:lnTo>
                  <a:lnTo>
                    <a:pt x="1072913" y="240692"/>
                  </a:lnTo>
                  <a:lnTo>
                    <a:pt x="1065143" y="225733"/>
                  </a:lnTo>
                  <a:lnTo>
                    <a:pt x="1055918" y="211507"/>
                  </a:lnTo>
                  <a:lnTo>
                    <a:pt x="1045598" y="197648"/>
                  </a:lnTo>
                  <a:lnTo>
                    <a:pt x="1035278" y="183790"/>
                  </a:lnTo>
                  <a:lnTo>
                    <a:pt x="1024231" y="170663"/>
                  </a:lnTo>
                  <a:lnTo>
                    <a:pt x="1012095" y="157905"/>
                  </a:lnTo>
                  <a:lnTo>
                    <a:pt x="1000334" y="146971"/>
                  </a:lnTo>
                  <a:lnTo>
                    <a:pt x="988209" y="136402"/>
                  </a:lnTo>
                  <a:lnTo>
                    <a:pt x="976821" y="126565"/>
                  </a:lnTo>
                  <a:lnTo>
                    <a:pt x="963976" y="117458"/>
                  </a:lnTo>
                  <a:lnTo>
                    <a:pt x="951862" y="108353"/>
                  </a:lnTo>
                  <a:lnTo>
                    <a:pt x="939758" y="100708"/>
                  </a:lnTo>
                  <a:lnTo>
                    <a:pt x="926922" y="93063"/>
                  </a:lnTo>
                  <a:lnTo>
                    <a:pt x="914454" y="85785"/>
                  </a:lnTo>
                  <a:lnTo>
                    <a:pt x="901263" y="79237"/>
                  </a:lnTo>
                  <a:lnTo>
                    <a:pt x="888437" y="73053"/>
                  </a:lnTo>
                  <a:lnTo>
                    <a:pt x="874886" y="67603"/>
                  </a:lnTo>
                  <a:lnTo>
                    <a:pt x="862071" y="62881"/>
                  </a:lnTo>
                  <a:lnTo>
                    <a:pt x="848519" y="57430"/>
                  </a:lnTo>
                  <a:lnTo>
                    <a:pt x="835341" y="53074"/>
                  </a:lnTo>
                  <a:lnTo>
                    <a:pt x="821433" y="48719"/>
                  </a:lnTo>
                  <a:lnTo>
                    <a:pt x="807528" y="45095"/>
                  </a:lnTo>
                  <a:lnTo>
                    <a:pt x="778999" y="39310"/>
                  </a:lnTo>
                  <a:lnTo>
                    <a:pt x="750103" y="33159"/>
                  </a:lnTo>
                  <a:lnTo>
                    <a:pt x="720490" y="29204"/>
                  </a:lnTo>
                  <a:lnTo>
                    <a:pt x="690878" y="25246"/>
                  </a:lnTo>
                  <a:lnTo>
                    <a:pt x="660177" y="22386"/>
                  </a:lnTo>
                  <a:lnTo>
                    <a:pt x="628744" y="19529"/>
                  </a:lnTo>
                  <a:lnTo>
                    <a:pt x="563332" y="14915"/>
                  </a:lnTo>
                  <a:lnTo>
                    <a:pt x="0" y="0"/>
                  </a:lnTo>
                  <a:lnTo>
                    <a:pt x="19452" y="563548"/>
                  </a:lnTo>
                  <a:lnTo>
                    <a:pt x="24997" y="628552"/>
                  </a:lnTo>
                  <a:lnTo>
                    <a:pt x="28129" y="659958"/>
                  </a:lnTo>
                  <a:lnTo>
                    <a:pt x="31255" y="690632"/>
                  </a:lnTo>
                  <a:lnTo>
                    <a:pt x="35107" y="720577"/>
                  </a:lnTo>
                  <a:lnTo>
                    <a:pt x="39685" y="749787"/>
                  </a:lnTo>
                  <a:lnTo>
                    <a:pt x="45723" y="778994"/>
                  </a:lnTo>
                  <a:lnTo>
                    <a:pt x="52483" y="806740"/>
                  </a:lnTo>
                  <a:lnTo>
                    <a:pt x="60339" y="834848"/>
                  </a:lnTo>
                  <a:lnTo>
                    <a:pt x="64448" y="848355"/>
                  </a:lnTo>
                  <a:lnTo>
                    <a:pt x="70017" y="861857"/>
                  </a:lnTo>
                  <a:lnTo>
                    <a:pt x="74850" y="874631"/>
                  </a:lnTo>
                  <a:lnTo>
                    <a:pt x="80780" y="887769"/>
                  </a:lnTo>
                  <a:lnTo>
                    <a:pt x="87076" y="900540"/>
                  </a:lnTo>
                  <a:lnTo>
                    <a:pt x="93738" y="913675"/>
                  </a:lnTo>
                  <a:lnTo>
                    <a:pt x="101125" y="926079"/>
                  </a:lnTo>
                  <a:lnTo>
                    <a:pt x="108518" y="939213"/>
                  </a:lnTo>
                  <a:lnTo>
                    <a:pt x="116632" y="950885"/>
                  </a:lnTo>
                  <a:lnTo>
                    <a:pt x="125479" y="963285"/>
                  </a:lnTo>
                  <a:lnTo>
                    <a:pt x="135422" y="975318"/>
                  </a:lnTo>
                  <a:lnTo>
                    <a:pt x="144996" y="986986"/>
                  </a:lnTo>
                  <a:lnTo>
                    <a:pt x="155670" y="999018"/>
                  </a:lnTo>
                  <a:lnTo>
                    <a:pt x="167068" y="1010317"/>
                  </a:lnTo>
                  <a:lnTo>
                    <a:pt x="179931" y="1022342"/>
                  </a:lnTo>
                  <a:lnTo>
                    <a:pt x="193153" y="1033275"/>
                  </a:lnTo>
                  <a:lnTo>
                    <a:pt x="206376" y="1044206"/>
                  </a:lnTo>
                  <a:lnTo>
                    <a:pt x="220686" y="1054038"/>
                  </a:lnTo>
                  <a:lnTo>
                    <a:pt x="235354" y="1062774"/>
                  </a:lnTo>
                  <a:lnTo>
                    <a:pt x="249655" y="1071145"/>
                  </a:lnTo>
                  <a:lnTo>
                    <a:pt x="264677" y="1078055"/>
                  </a:lnTo>
                  <a:lnTo>
                    <a:pt x="280066" y="1085328"/>
                  </a:lnTo>
                  <a:lnTo>
                    <a:pt x="295808" y="1090774"/>
                  </a:lnTo>
                  <a:lnTo>
                    <a:pt x="311914" y="1095854"/>
                  </a:lnTo>
                  <a:lnTo>
                    <a:pt x="327279" y="1099475"/>
                  </a:lnTo>
                  <a:lnTo>
                    <a:pt x="343374" y="1103095"/>
                  </a:lnTo>
                  <a:lnTo>
                    <a:pt x="359465" y="1105983"/>
                  </a:lnTo>
                  <a:lnTo>
                    <a:pt x="376282" y="1108142"/>
                  </a:lnTo>
                  <a:lnTo>
                    <a:pt x="392358" y="1108839"/>
                  </a:lnTo>
                  <a:close/>
                </a:path>
              </a:pathLst>
            </a:custGeom>
            <a:solidFill>
              <a:srgbClr val="E0F2FC"/>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5" name="文本框 24"/>
            <p:cNvSpPr txBox="1"/>
            <p:nvPr/>
          </p:nvSpPr>
          <p:spPr>
            <a:xfrm>
              <a:off x="6228081" y="3000098"/>
              <a:ext cx="791580" cy="646331"/>
            </a:xfrm>
            <a:prstGeom prst="rect">
              <a:avLst/>
            </a:prstGeom>
          </p:spPr>
          <p:txBody>
            <a:bodyPr wrap="square">
              <a:spAutoFit/>
            </a:bodyPr>
            <a:lstStyle>
              <a:defPPr>
                <a:defRPr lang="zh-CN"/>
              </a:defPPr>
              <a:lvl1pPr>
                <a:defRPr sz="16600" b="1">
                  <a:gradFill flip="none" rotWithShape="1">
                    <a:gsLst>
                      <a:gs pos="13000">
                        <a:srgbClr val="03030D"/>
                      </a:gs>
                      <a:gs pos="79000">
                        <a:srgbClr val="B3C6D7">
                          <a:alpha val="56000"/>
                        </a:srgbClr>
                      </a:gs>
                    </a:gsLst>
                    <a:lin ang="5400000" scaled="1"/>
                    <a:tileRect/>
                  </a:gradFill>
                  <a:latin typeface="Chiller" panose="04020404031007020602" pitchFamily="82" charset="0"/>
                </a:defRPr>
              </a:lvl1pPr>
            </a:lstStyle>
            <a:p>
              <a:r>
                <a:rPr lang="en-US" altLang="zh-CN"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03</a:t>
              </a:r>
              <a:endParaRPr lang="zh-CN" altLang="en-US"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6" name="组合 35"/>
          <p:cNvGrpSpPr/>
          <p:nvPr/>
        </p:nvGrpSpPr>
        <p:grpSpPr>
          <a:xfrm>
            <a:off x="6149801" y="3810278"/>
            <a:ext cx="1113415" cy="1109534"/>
            <a:chOff x="6149801" y="3810278"/>
            <a:chExt cx="1113415" cy="1109534"/>
          </a:xfrm>
        </p:grpSpPr>
        <p:sp>
          <p:nvSpPr>
            <p:cNvPr id="8" name="任意多边形: 形状 7"/>
            <p:cNvSpPr/>
            <p:nvPr/>
          </p:nvSpPr>
          <p:spPr>
            <a:xfrm>
              <a:off x="6149801" y="3810278"/>
              <a:ext cx="1113415" cy="1109534"/>
            </a:xfrm>
            <a:custGeom>
              <a:avLst/>
              <a:gdLst>
                <a:gd name="connsiteX0" fmla="*/ 0 w 1113415"/>
                <a:gd name="connsiteY0" fmla="*/ 0 h 1109534"/>
                <a:gd name="connsiteX1" fmla="*/ 563332 w 1113415"/>
                <a:gd name="connsiteY1" fmla="*/ 14915 h 1109534"/>
                <a:gd name="connsiteX2" fmla="*/ 628744 w 1113415"/>
                <a:gd name="connsiteY2" fmla="*/ 19529 h 1109534"/>
                <a:gd name="connsiteX3" fmla="*/ 660177 w 1113415"/>
                <a:gd name="connsiteY3" fmla="*/ 22386 h 1109534"/>
                <a:gd name="connsiteX4" fmla="*/ 690878 w 1113415"/>
                <a:gd name="connsiteY4" fmla="*/ 25246 h 1109534"/>
                <a:gd name="connsiteX5" fmla="*/ 720490 w 1113415"/>
                <a:gd name="connsiteY5" fmla="*/ 29204 h 1109534"/>
                <a:gd name="connsiteX6" fmla="*/ 750103 w 1113415"/>
                <a:gd name="connsiteY6" fmla="*/ 33159 h 1109534"/>
                <a:gd name="connsiteX7" fmla="*/ 778999 w 1113415"/>
                <a:gd name="connsiteY7" fmla="*/ 39310 h 1109534"/>
                <a:gd name="connsiteX8" fmla="*/ 807528 w 1113415"/>
                <a:gd name="connsiteY8" fmla="*/ 45095 h 1109534"/>
                <a:gd name="connsiteX9" fmla="*/ 821433 w 1113415"/>
                <a:gd name="connsiteY9" fmla="*/ 48719 h 1109534"/>
                <a:gd name="connsiteX10" fmla="*/ 835341 w 1113415"/>
                <a:gd name="connsiteY10" fmla="*/ 53074 h 1109534"/>
                <a:gd name="connsiteX11" fmla="*/ 848519 w 1113415"/>
                <a:gd name="connsiteY11" fmla="*/ 57430 h 1109534"/>
                <a:gd name="connsiteX12" fmla="*/ 862071 w 1113415"/>
                <a:gd name="connsiteY12" fmla="*/ 62881 h 1109534"/>
                <a:gd name="connsiteX13" fmla="*/ 874886 w 1113415"/>
                <a:gd name="connsiteY13" fmla="*/ 67603 h 1109534"/>
                <a:gd name="connsiteX14" fmla="*/ 888437 w 1113415"/>
                <a:gd name="connsiteY14" fmla="*/ 73053 h 1109534"/>
                <a:gd name="connsiteX15" fmla="*/ 901263 w 1113415"/>
                <a:gd name="connsiteY15" fmla="*/ 79237 h 1109534"/>
                <a:gd name="connsiteX16" fmla="*/ 914454 w 1113415"/>
                <a:gd name="connsiteY16" fmla="*/ 85785 h 1109534"/>
                <a:gd name="connsiteX17" fmla="*/ 926922 w 1113415"/>
                <a:gd name="connsiteY17" fmla="*/ 93063 h 1109534"/>
                <a:gd name="connsiteX18" fmla="*/ 939758 w 1113415"/>
                <a:gd name="connsiteY18" fmla="*/ 100708 h 1109534"/>
                <a:gd name="connsiteX19" fmla="*/ 951862 w 1113415"/>
                <a:gd name="connsiteY19" fmla="*/ 108353 h 1109534"/>
                <a:gd name="connsiteX20" fmla="*/ 963976 w 1113415"/>
                <a:gd name="connsiteY20" fmla="*/ 117458 h 1109534"/>
                <a:gd name="connsiteX21" fmla="*/ 976821 w 1113415"/>
                <a:gd name="connsiteY21" fmla="*/ 126565 h 1109534"/>
                <a:gd name="connsiteX22" fmla="*/ 988209 w 1113415"/>
                <a:gd name="connsiteY22" fmla="*/ 136402 h 1109534"/>
                <a:gd name="connsiteX23" fmla="*/ 1000334 w 1113415"/>
                <a:gd name="connsiteY23" fmla="*/ 146971 h 1109534"/>
                <a:gd name="connsiteX24" fmla="*/ 1012095 w 1113415"/>
                <a:gd name="connsiteY24" fmla="*/ 157905 h 1109534"/>
                <a:gd name="connsiteX25" fmla="*/ 1024231 w 1113415"/>
                <a:gd name="connsiteY25" fmla="*/ 170663 h 1109534"/>
                <a:gd name="connsiteX26" fmla="*/ 1035278 w 1113415"/>
                <a:gd name="connsiteY26" fmla="*/ 183790 h 1109534"/>
                <a:gd name="connsiteX27" fmla="*/ 1045598 w 1113415"/>
                <a:gd name="connsiteY27" fmla="*/ 197648 h 1109534"/>
                <a:gd name="connsiteX28" fmla="*/ 1055918 w 1113415"/>
                <a:gd name="connsiteY28" fmla="*/ 211507 h 1109534"/>
                <a:gd name="connsiteX29" fmla="*/ 1065143 w 1113415"/>
                <a:gd name="connsiteY29" fmla="*/ 225733 h 1109534"/>
                <a:gd name="connsiteX30" fmla="*/ 1072913 w 1113415"/>
                <a:gd name="connsiteY30" fmla="*/ 240692 h 1109534"/>
                <a:gd name="connsiteX31" fmla="*/ 1080315 w 1113415"/>
                <a:gd name="connsiteY31" fmla="*/ 255287 h 1109534"/>
                <a:gd name="connsiteX32" fmla="*/ 1087358 w 1113415"/>
                <a:gd name="connsiteY32" fmla="*/ 270978 h 1109534"/>
                <a:gd name="connsiteX33" fmla="*/ 1093305 w 1113415"/>
                <a:gd name="connsiteY33" fmla="*/ 286307 h 1109534"/>
                <a:gd name="connsiteX34" fmla="*/ 1098526 w 1113415"/>
                <a:gd name="connsiteY34" fmla="*/ 302368 h 1109534"/>
                <a:gd name="connsiteX35" fmla="*/ 1102280 w 1113415"/>
                <a:gd name="connsiteY35" fmla="*/ 317700 h 1109534"/>
                <a:gd name="connsiteX36" fmla="*/ 1106039 w 1113415"/>
                <a:gd name="connsiteY36" fmla="*/ 333763 h 1109534"/>
                <a:gd name="connsiteX37" fmla="*/ 1109069 w 1113415"/>
                <a:gd name="connsiteY37" fmla="*/ 349828 h 1109534"/>
                <a:gd name="connsiteX38" fmla="*/ 1111372 w 1113415"/>
                <a:gd name="connsiteY38" fmla="*/ 366626 h 1109534"/>
                <a:gd name="connsiteX39" fmla="*/ 1112210 w 1113415"/>
                <a:gd name="connsiteY39" fmla="*/ 382695 h 1109534"/>
                <a:gd name="connsiteX40" fmla="*/ 1113415 w 1113415"/>
                <a:gd name="connsiteY40" fmla="*/ 399128 h 1109534"/>
                <a:gd name="connsiteX41" fmla="*/ 1113159 w 1113415"/>
                <a:gd name="connsiteY41" fmla="*/ 415567 h 1109534"/>
                <a:gd name="connsiteX42" fmla="*/ 1111441 w 1113415"/>
                <a:gd name="connsiteY42" fmla="*/ 432006 h 1109534"/>
                <a:gd name="connsiteX43" fmla="*/ 1110088 w 1113415"/>
                <a:gd name="connsiteY43" fmla="*/ 448081 h 1109534"/>
                <a:gd name="connsiteX44" fmla="*/ 1107272 w 1113415"/>
                <a:gd name="connsiteY44" fmla="*/ 464158 h 1109534"/>
                <a:gd name="connsiteX45" fmla="*/ 1104094 w 1113415"/>
                <a:gd name="connsiteY45" fmla="*/ 480601 h 1109534"/>
                <a:gd name="connsiteX46" fmla="*/ 1099818 w 1113415"/>
                <a:gd name="connsiteY46" fmla="*/ 496679 h 1109534"/>
                <a:gd name="connsiteX47" fmla="*/ 1094805 w 1113415"/>
                <a:gd name="connsiteY47" fmla="*/ 512030 h 1109534"/>
                <a:gd name="connsiteX48" fmla="*/ 1089069 w 1113415"/>
                <a:gd name="connsiteY48" fmla="*/ 528114 h 1109534"/>
                <a:gd name="connsiteX49" fmla="*/ 1082591 w 1113415"/>
                <a:gd name="connsiteY49" fmla="*/ 542738 h 1109534"/>
                <a:gd name="connsiteX50" fmla="*/ 1075388 w 1113415"/>
                <a:gd name="connsiteY50" fmla="*/ 558093 h 1109534"/>
                <a:gd name="connsiteX51" fmla="*/ 1066721 w 1113415"/>
                <a:gd name="connsiteY51" fmla="*/ 572721 h 1109534"/>
                <a:gd name="connsiteX52" fmla="*/ 1058414 w 1113415"/>
                <a:gd name="connsiteY52" fmla="*/ 586982 h 1109534"/>
                <a:gd name="connsiteX53" fmla="*/ 1048646 w 1113415"/>
                <a:gd name="connsiteY53" fmla="*/ 601248 h 1109534"/>
                <a:gd name="connsiteX54" fmla="*/ 1037780 w 1113415"/>
                <a:gd name="connsiteY54" fmla="*/ 615151 h 1109534"/>
                <a:gd name="connsiteX55" fmla="*/ 1026541 w 1113415"/>
                <a:gd name="connsiteY55" fmla="*/ 627957 h 1109534"/>
                <a:gd name="connsiteX56" fmla="*/ 1014575 w 1113415"/>
                <a:gd name="connsiteY56" fmla="*/ 640765 h 1109534"/>
                <a:gd name="connsiteX57" fmla="*/ 1000056 w 1113415"/>
                <a:gd name="connsiteY57" fmla="*/ 654674 h 1109534"/>
                <a:gd name="connsiteX58" fmla="*/ 984798 w 1113415"/>
                <a:gd name="connsiteY58" fmla="*/ 667124 h 1109534"/>
                <a:gd name="connsiteX59" fmla="*/ 968806 w 1113415"/>
                <a:gd name="connsiteY59" fmla="*/ 678845 h 1109534"/>
                <a:gd name="connsiteX60" fmla="*/ 952805 w 1113415"/>
                <a:gd name="connsiteY60" fmla="*/ 689835 h 1109534"/>
                <a:gd name="connsiteX61" fmla="*/ 936067 w 1113415"/>
                <a:gd name="connsiteY61" fmla="*/ 699368 h 1109534"/>
                <a:gd name="connsiteX62" fmla="*/ 919682 w 1113415"/>
                <a:gd name="connsiteY62" fmla="*/ 707071 h 1109534"/>
                <a:gd name="connsiteX63" fmla="*/ 902192 w 1113415"/>
                <a:gd name="connsiteY63" fmla="*/ 713682 h 1109534"/>
                <a:gd name="connsiteX64" fmla="*/ 884337 w 1113415"/>
                <a:gd name="connsiteY64" fmla="*/ 719928 h 1109534"/>
                <a:gd name="connsiteX65" fmla="*/ 867201 w 1113415"/>
                <a:gd name="connsiteY65" fmla="*/ 724710 h 1109534"/>
                <a:gd name="connsiteX66" fmla="*/ 848595 w 1113415"/>
                <a:gd name="connsiteY66" fmla="*/ 728037 h 1109534"/>
                <a:gd name="connsiteX67" fmla="*/ 830351 w 1113415"/>
                <a:gd name="connsiteY67" fmla="*/ 730998 h 1109534"/>
                <a:gd name="connsiteX68" fmla="*/ 812099 w 1113415"/>
                <a:gd name="connsiteY68" fmla="*/ 732495 h 1109534"/>
                <a:gd name="connsiteX69" fmla="*/ 793110 w 1113415"/>
                <a:gd name="connsiteY69" fmla="*/ 733265 h 1109534"/>
                <a:gd name="connsiteX70" fmla="*/ 774486 w 1113415"/>
                <a:gd name="connsiteY70" fmla="*/ 733668 h 1109534"/>
                <a:gd name="connsiteX71" fmla="*/ 755845 w 1113415"/>
                <a:gd name="connsiteY71" fmla="*/ 731880 h 1109534"/>
                <a:gd name="connsiteX72" fmla="*/ 736106 w 1113415"/>
                <a:gd name="connsiteY72" fmla="*/ 729728 h 1109534"/>
                <a:gd name="connsiteX73" fmla="*/ 738792 w 1113415"/>
                <a:gd name="connsiteY73" fmla="*/ 749082 h 1109534"/>
                <a:gd name="connsiteX74" fmla="*/ 740380 w 1113415"/>
                <a:gd name="connsiteY74" fmla="*/ 768071 h 1109534"/>
                <a:gd name="connsiteX75" fmla="*/ 740136 w 1113415"/>
                <a:gd name="connsiteY75" fmla="*/ 786699 h 1109534"/>
                <a:gd name="connsiteX76" fmla="*/ 739533 w 1113415"/>
                <a:gd name="connsiteY76" fmla="*/ 805694 h 1109534"/>
                <a:gd name="connsiteX77" fmla="*/ 738194 w 1113415"/>
                <a:gd name="connsiteY77" fmla="*/ 823960 h 1109534"/>
                <a:gd name="connsiteX78" fmla="*/ 735392 w 1113415"/>
                <a:gd name="connsiteY78" fmla="*/ 842229 h 1109534"/>
                <a:gd name="connsiteX79" fmla="*/ 732228 w 1113415"/>
                <a:gd name="connsiteY79" fmla="*/ 860863 h 1109534"/>
                <a:gd name="connsiteX80" fmla="*/ 727233 w 1113415"/>
                <a:gd name="connsiteY80" fmla="*/ 878405 h 1109534"/>
                <a:gd name="connsiteX81" fmla="*/ 721868 w 1113415"/>
                <a:gd name="connsiteY81" fmla="*/ 895584 h 1109534"/>
                <a:gd name="connsiteX82" fmla="*/ 715046 w 1113415"/>
                <a:gd name="connsiteY82" fmla="*/ 913495 h 1109534"/>
                <a:gd name="connsiteX83" fmla="*/ 707123 w 1113415"/>
                <a:gd name="connsiteY83" fmla="*/ 930312 h 1109534"/>
                <a:gd name="connsiteX84" fmla="*/ 698100 w 1113415"/>
                <a:gd name="connsiteY84" fmla="*/ 946769 h 1109534"/>
                <a:gd name="connsiteX85" fmla="*/ 687251 w 1113415"/>
                <a:gd name="connsiteY85" fmla="*/ 962862 h 1109534"/>
                <a:gd name="connsiteX86" fmla="*/ 675668 w 1113415"/>
                <a:gd name="connsiteY86" fmla="*/ 978955 h 1109534"/>
                <a:gd name="connsiteX87" fmla="*/ 663351 w 1113415"/>
                <a:gd name="connsiteY87" fmla="*/ 994322 h 1109534"/>
                <a:gd name="connsiteX88" fmla="*/ 649569 w 1113415"/>
                <a:gd name="connsiteY88" fmla="*/ 1008960 h 1109534"/>
                <a:gd name="connsiteX89" fmla="*/ 636502 w 1113415"/>
                <a:gd name="connsiteY89" fmla="*/ 1021406 h 1109534"/>
                <a:gd name="connsiteX90" fmla="*/ 623432 w 1113415"/>
                <a:gd name="connsiteY90" fmla="*/ 1033122 h 1109534"/>
                <a:gd name="connsiteX91" fmla="*/ 610349 w 1113415"/>
                <a:gd name="connsiteY91" fmla="*/ 1043376 h 1109534"/>
                <a:gd name="connsiteX92" fmla="*/ 596169 w 1113415"/>
                <a:gd name="connsiteY92" fmla="*/ 1053267 h 1109534"/>
                <a:gd name="connsiteX93" fmla="*/ 581618 w 1113415"/>
                <a:gd name="connsiteY93" fmla="*/ 1062062 h 1109534"/>
                <a:gd name="connsiteX94" fmla="*/ 567066 w 1113415"/>
                <a:gd name="connsiteY94" fmla="*/ 1070857 h 1109534"/>
                <a:gd name="connsiteX95" fmla="*/ 552137 w 1113415"/>
                <a:gd name="connsiteY95" fmla="*/ 1077829 h 1109534"/>
                <a:gd name="connsiteX96" fmla="*/ 537206 w 1113415"/>
                <a:gd name="connsiteY96" fmla="*/ 1084799 h 1109534"/>
                <a:gd name="connsiteX97" fmla="*/ 521537 w 1113415"/>
                <a:gd name="connsiteY97" fmla="*/ 1090310 h 1109534"/>
                <a:gd name="connsiteX98" fmla="*/ 506230 w 1113415"/>
                <a:gd name="connsiteY98" fmla="*/ 1095455 h 1109534"/>
                <a:gd name="connsiteX99" fmla="*/ 489827 w 1113415"/>
                <a:gd name="connsiteY99" fmla="*/ 1100236 h 1109534"/>
                <a:gd name="connsiteX100" fmla="*/ 473410 w 1113415"/>
                <a:gd name="connsiteY100" fmla="*/ 1103559 h 1109534"/>
                <a:gd name="connsiteX101" fmla="*/ 457723 w 1113415"/>
                <a:gd name="connsiteY101" fmla="*/ 1106147 h 1109534"/>
                <a:gd name="connsiteX102" fmla="*/ 441297 w 1113415"/>
                <a:gd name="connsiteY102" fmla="*/ 1108007 h 1109534"/>
                <a:gd name="connsiteX103" fmla="*/ 425237 w 1113415"/>
                <a:gd name="connsiteY103" fmla="*/ 1109503 h 1109534"/>
                <a:gd name="connsiteX104" fmla="*/ 409165 w 1113415"/>
                <a:gd name="connsiteY104" fmla="*/ 1109534 h 1109534"/>
                <a:gd name="connsiteX105" fmla="*/ 392358 w 1113415"/>
                <a:gd name="connsiteY105" fmla="*/ 1108839 h 1109534"/>
                <a:gd name="connsiteX106" fmla="*/ 376282 w 1113415"/>
                <a:gd name="connsiteY106" fmla="*/ 1108142 h 1109534"/>
                <a:gd name="connsiteX107" fmla="*/ 359465 w 1113415"/>
                <a:gd name="connsiteY107" fmla="*/ 1105983 h 1109534"/>
                <a:gd name="connsiteX108" fmla="*/ 343374 w 1113415"/>
                <a:gd name="connsiteY108" fmla="*/ 1103095 h 1109534"/>
                <a:gd name="connsiteX109" fmla="*/ 327279 w 1113415"/>
                <a:gd name="connsiteY109" fmla="*/ 1099475 h 1109534"/>
                <a:gd name="connsiteX110" fmla="*/ 311914 w 1113415"/>
                <a:gd name="connsiteY110" fmla="*/ 1095854 h 1109534"/>
                <a:gd name="connsiteX111" fmla="*/ 295808 w 1113415"/>
                <a:gd name="connsiteY111" fmla="*/ 1090774 h 1109534"/>
                <a:gd name="connsiteX112" fmla="*/ 280066 w 1113415"/>
                <a:gd name="connsiteY112" fmla="*/ 1085328 h 1109534"/>
                <a:gd name="connsiteX113" fmla="*/ 264677 w 1113415"/>
                <a:gd name="connsiteY113" fmla="*/ 1078055 h 1109534"/>
                <a:gd name="connsiteX114" fmla="*/ 249655 w 1113415"/>
                <a:gd name="connsiteY114" fmla="*/ 1071145 h 1109534"/>
                <a:gd name="connsiteX115" fmla="*/ 235354 w 1113415"/>
                <a:gd name="connsiteY115" fmla="*/ 1062774 h 1109534"/>
                <a:gd name="connsiteX116" fmla="*/ 220686 w 1113415"/>
                <a:gd name="connsiteY116" fmla="*/ 1054038 h 1109534"/>
                <a:gd name="connsiteX117" fmla="*/ 206376 w 1113415"/>
                <a:gd name="connsiteY117" fmla="*/ 1044206 h 1109534"/>
                <a:gd name="connsiteX118" fmla="*/ 193153 w 1113415"/>
                <a:gd name="connsiteY118" fmla="*/ 1033275 h 1109534"/>
                <a:gd name="connsiteX119" fmla="*/ 179931 w 1113415"/>
                <a:gd name="connsiteY119" fmla="*/ 1022342 h 1109534"/>
                <a:gd name="connsiteX120" fmla="*/ 167068 w 1113415"/>
                <a:gd name="connsiteY120" fmla="*/ 1010317 h 1109534"/>
                <a:gd name="connsiteX121" fmla="*/ 155670 w 1113415"/>
                <a:gd name="connsiteY121" fmla="*/ 999018 h 1109534"/>
                <a:gd name="connsiteX122" fmla="*/ 144996 w 1113415"/>
                <a:gd name="connsiteY122" fmla="*/ 986986 h 1109534"/>
                <a:gd name="connsiteX123" fmla="*/ 135422 w 1113415"/>
                <a:gd name="connsiteY123" fmla="*/ 975318 h 1109534"/>
                <a:gd name="connsiteX124" fmla="*/ 125479 w 1113415"/>
                <a:gd name="connsiteY124" fmla="*/ 963285 h 1109534"/>
                <a:gd name="connsiteX125" fmla="*/ 116632 w 1113415"/>
                <a:gd name="connsiteY125" fmla="*/ 950885 h 1109534"/>
                <a:gd name="connsiteX126" fmla="*/ 108518 w 1113415"/>
                <a:gd name="connsiteY126" fmla="*/ 939213 h 1109534"/>
                <a:gd name="connsiteX127" fmla="*/ 101125 w 1113415"/>
                <a:gd name="connsiteY127" fmla="*/ 926079 h 1109534"/>
                <a:gd name="connsiteX128" fmla="*/ 93738 w 1113415"/>
                <a:gd name="connsiteY128" fmla="*/ 913675 h 1109534"/>
                <a:gd name="connsiteX129" fmla="*/ 87076 w 1113415"/>
                <a:gd name="connsiteY129" fmla="*/ 900540 h 1109534"/>
                <a:gd name="connsiteX130" fmla="*/ 80780 w 1113415"/>
                <a:gd name="connsiteY130" fmla="*/ 887769 h 1109534"/>
                <a:gd name="connsiteX131" fmla="*/ 74850 w 1113415"/>
                <a:gd name="connsiteY131" fmla="*/ 874631 h 1109534"/>
                <a:gd name="connsiteX132" fmla="*/ 70017 w 1113415"/>
                <a:gd name="connsiteY132" fmla="*/ 861857 h 1109534"/>
                <a:gd name="connsiteX133" fmla="*/ 64448 w 1113415"/>
                <a:gd name="connsiteY133" fmla="*/ 848355 h 1109534"/>
                <a:gd name="connsiteX134" fmla="*/ 60339 w 1113415"/>
                <a:gd name="connsiteY134" fmla="*/ 834848 h 1109534"/>
                <a:gd name="connsiteX135" fmla="*/ 52483 w 1113415"/>
                <a:gd name="connsiteY135" fmla="*/ 806740 h 1109534"/>
                <a:gd name="connsiteX136" fmla="*/ 45723 w 1113415"/>
                <a:gd name="connsiteY136" fmla="*/ 778994 h 1109534"/>
                <a:gd name="connsiteX137" fmla="*/ 39685 w 1113415"/>
                <a:gd name="connsiteY137" fmla="*/ 749787 h 1109534"/>
                <a:gd name="connsiteX138" fmla="*/ 35107 w 1113415"/>
                <a:gd name="connsiteY138" fmla="*/ 720577 h 1109534"/>
                <a:gd name="connsiteX139" fmla="*/ 31255 w 1113415"/>
                <a:gd name="connsiteY139" fmla="*/ 690633 h 1109534"/>
                <a:gd name="connsiteX140" fmla="*/ 28129 w 1113415"/>
                <a:gd name="connsiteY140" fmla="*/ 659958 h 1109534"/>
                <a:gd name="connsiteX141" fmla="*/ 24997 w 1113415"/>
                <a:gd name="connsiteY141" fmla="*/ 628552 h 1109534"/>
                <a:gd name="connsiteX142" fmla="*/ 19452 w 1113415"/>
                <a:gd name="connsiteY142" fmla="*/ 563548 h 110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113415" h="1109534">
                  <a:moveTo>
                    <a:pt x="0" y="0"/>
                  </a:moveTo>
                  <a:lnTo>
                    <a:pt x="563332" y="14915"/>
                  </a:lnTo>
                  <a:lnTo>
                    <a:pt x="628744" y="19529"/>
                  </a:lnTo>
                  <a:lnTo>
                    <a:pt x="660177" y="22386"/>
                  </a:lnTo>
                  <a:lnTo>
                    <a:pt x="690878" y="25246"/>
                  </a:lnTo>
                  <a:lnTo>
                    <a:pt x="720490" y="29204"/>
                  </a:lnTo>
                  <a:lnTo>
                    <a:pt x="750103" y="33159"/>
                  </a:lnTo>
                  <a:lnTo>
                    <a:pt x="778999" y="39310"/>
                  </a:lnTo>
                  <a:lnTo>
                    <a:pt x="807528" y="45095"/>
                  </a:lnTo>
                  <a:lnTo>
                    <a:pt x="821433" y="48719"/>
                  </a:lnTo>
                  <a:lnTo>
                    <a:pt x="835341" y="53074"/>
                  </a:lnTo>
                  <a:lnTo>
                    <a:pt x="848519" y="57430"/>
                  </a:lnTo>
                  <a:lnTo>
                    <a:pt x="862071" y="62881"/>
                  </a:lnTo>
                  <a:lnTo>
                    <a:pt x="874886" y="67603"/>
                  </a:lnTo>
                  <a:lnTo>
                    <a:pt x="888437" y="73053"/>
                  </a:lnTo>
                  <a:lnTo>
                    <a:pt x="901263" y="79237"/>
                  </a:lnTo>
                  <a:lnTo>
                    <a:pt x="914454" y="85785"/>
                  </a:lnTo>
                  <a:lnTo>
                    <a:pt x="926922" y="93063"/>
                  </a:lnTo>
                  <a:lnTo>
                    <a:pt x="939758" y="100708"/>
                  </a:lnTo>
                  <a:lnTo>
                    <a:pt x="951862" y="108353"/>
                  </a:lnTo>
                  <a:lnTo>
                    <a:pt x="963976" y="117458"/>
                  </a:lnTo>
                  <a:lnTo>
                    <a:pt x="976821" y="126565"/>
                  </a:lnTo>
                  <a:lnTo>
                    <a:pt x="988209" y="136402"/>
                  </a:lnTo>
                  <a:lnTo>
                    <a:pt x="1000334" y="146971"/>
                  </a:lnTo>
                  <a:lnTo>
                    <a:pt x="1012095" y="157905"/>
                  </a:lnTo>
                  <a:lnTo>
                    <a:pt x="1024231" y="170663"/>
                  </a:lnTo>
                  <a:lnTo>
                    <a:pt x="1035278" y="183790"/>
                  </a:lnTo>
                  <a:lnTo>
                    <a:pt x="1045598" y="197648"/>
                  </a:lnTo>
                  <a:lnTo>
                    <a:pt x="1055918" y="211507"/>
                  </a:lnTo>
                  <a:lnTo>
                    <a:pt x="1065143" y="225733"/>
                  </a:lnTo>
                  <a:lnTo>
                    <a:pt x="1072913" y="240692"/>
                  </a:lnTo>
                  <a:lnTo>
                    <a:pt x="1080315" y="255287"/>
                  </a:lnTo>
                  <a:lnTo>
                    <a:pt x="1087358" y="270978"/>
                  </a:lnTo>
                  <a:lnTo>
                    <a:pt x="1093305" y="286307"/>
                  </a:lnTo>
                  <a:lnTo>
                    <a:pt x="1098526" y="302368"/>
                  </a:lnTo>
                  <a:lnTo>
                    <a:pt x="1102280" y="317700"/>
                  </a:lnTo>
                  <a:lnTo>
                    <a:pt x="1106039" y="333763"/>
                  </a:lnTo>
                  <a:lnTo>
                    <a:pt x="1109069" y="349828"/>
                  </a:lnTo>
                  <a:lnTo>
                    <a:pt x="1111372" y="366626"/>
                  </a:lnTo>
                  <a:lnTo>
                    <a:pt x="1112210" y="382695"/>
                  </a:lnTo>
                  <a:lnTo>
                    <a:pt x="1113415" y="399128"/>
                  </a:lnTo>
                  <a:lnTo>
                    <a:pt x="1113159" y="415567"/>
                  </a:lnTo>
                  <a:lnTo>
                    <a:pt x="1111441" y="432006"/>
                  </a:lnTo>
                  <a:lnTo>
                    <a:pt x="1110088" y="448081"/>
                  </a:lnTo>
                  <a:lnTo>
                    <a:pt x="1107272" y="464158"/>
                  </a:lnTo>
                  <a:lnTo>
                    <a:pt x="1104094" y="480601"/>
                  </a:lnTo>
                  <a:lnTo>
                    <a:pt x="1099818" y="496679"/>
                  </a:lnTo>
                  <a:lnTo>
                    <a:pt x="1094805" y="512030"/>
                  </a:lnTo>
                  <a:lnTo>
                    <a:pt x="1089069" y="528114"/>
                  </a:lnTo>
                  <a:lnTo>
                    <a:pt x="1082591" y="542738"/>
                  </a:lnTo>
                  <a:lnTo>
                    <a:pt x="1075388" y="558093"/>
                  </a:lnTo>
                  <a:lnTo>
                    <a:pt x="1066721" y="572721"/>
                  </a:lnTo>
                  <a:lnTo>
                    <a:pt x="1058414" y="586982"/>
                  </a:lnTo>
                  <a:lnTo>
                    <a:pt x="1048646" y="601248"/>
                  </a:lnTo>
                  <a:lnTo>
                    <a:pt x="1037780" y="615151"/>
                  </a:lnTo>
                  <a:lnTo>
                    <a:pt x="1026541" y="627957"/>
                  </a:lnTo>
                  <a:lnTo>
                    <a:pt x="1014575" y="640765"/>
                  </a:lnTo>
                  <a:lnTo>
                    <a:pt x="1000056" y="654674"/>
                  </a:lnTo>
                  <a:lnTo>
                    <a:pt x="984798" y="667124"/>
                  </a:lnTo>
                  <a:lnTo>
                    <a:pt x="968806" y="678845"/>
                  </a:lnTo>
                  <a:lnTo>
                    <a:pt x="952805" y="689835"/>
                  </a:lnTo>
                  <a:lnTo>
                    <a:pt x="936067" y="699368"/>
                  </a:lnTo>
                  <a:lnTo>
                    <a:pt x="919682" y="707071"/>
                  </a:lnTo>
                  <a:lnTo>
                    <a:pt x="902192" y="713682"/>
                  </a:lnTo>
                  <a:lnTo>
                    <a:pt x="884337" y="719928"/>
                  </a:lnTo>
                  <a:lnTo>
                    <a:pt x="867201" y="724710"/>
                  </a:lnTo>
                  <a:lnTo>
                    <a:pt x="848595" y="728037"/>
                  </a:lnTo>
                  <a:lnTo>
                    <a:pt x="830351" y="730998"/>
                  </a:lnTo>
                  <a:lnTo>
                    <a:pt x="812099" y="732495"/>
                  </a:lnTo>
                  <a:lnTo>
                    <a:pt x="793110" y="733265"/>
                  </a:lnTo>
                  <a:lnTo>
                    <a:pt x="774486" y="733668"/>
                  </a:lnTo>
                  <a:lnTo>
                    <a:pt x="755845" y="731880"/>
                  </a:lnTo>
                  <a:lnTo>
                    <a:pt x="736106" y="729728"/>
                  </a:lnTo>
                  <a:lnTo>
                    <a:pt x="738792" y="749082"/>
                  </a:lnTo>
                  <a:lnTo>
                    <a:pt x="740380" y="768071"/>
                  </a:lnTo>
                  <a:lnTo>
                    <a:pt x="740136" y="786699"/>
                  </a:lnTo>
                  <a:lnTo>
                    <a:pt x="739533" y="805694"/>
                  </a:lnTo>
                  <a:lnTo>
                    <a:pt x="738194" y="823960"/>
                  </a:lnTo>
                  <a:lnTo>
                    <a:pt x="735392" y="842229"/>
                  </a:lnTo>
                  <a:lnTo>
                    <a:pt x="732228" y="860863"/>
                  </a:lnTo>
                  <a:lnTo>
                    <a:pt x="727233" y="878405"/>
                  </a:lnTo>
                  <a:lnTo>
                    <a:pt x="721868" y="895584"/>
                  </a:lnTo>
                  <a:lnTo>
                    <a:pt x="715046" y="913495"/>
                  </a:lnTo>
                  <a:lnTo>
                    <a:pt x="707123" y="930312"/>
                  </a:lnTo>
                  <a:lnTo>
                    <a:pt x="698100" y="946769"/>
                  </a:lnTo>
                  <a:lnTo>
                    <a:pt x="687251" y="962862"/>
                  </a:lnTo>
                  <a:lnTo>
                    <a:pt x="675668" y="978955"/>
                  </a:lnTo>
                  <a:lnTo>
                    <a:pt x="663351" y="994322"/>
                  </a:lnTo>
                  <a:lnTo>
                    <a:pt x="649569" y="1008960"/>
                  </a:lnTo>
                  <a:lnTo>
                    <a:pt x="636502" y="1021406"/>
                  </a:lnTo>
                  <a:lnTo>
                    <a:pt x="623432" y="1033122"/>
                  </a:lnTo>
                  <a:lnTo>
                    <a:pt x="610349" y="1043376"/>
                  </a:lnTo>
                  <a:lnTo>
                    <a:pt x="596169" y="1053267"/>
                  </a:lnTo>
                  <a:lnTo>
                    <a:pt x="581618" y="1062062"/>
                  </a:lnTo>
                  <a:lnTo>
                    <a:pt x="567066" y="1070857"/>
                  </a:lnTo>
                  <a:lnTo>
                    <a:pt x="552137" y="1077829"/>
                  </a:lnTo>
                  <a:lnTo>
                    <a:pt x="537206" y="1084799"/>
                  </a:lnTo>
                  <a:lnTo>
                    <a:pt x="521537" y="1090310"/>
                  </a:lnTo>
                  <a:lnTo>
                    <a:pt x="506230" y="1095455"/>
                  </a:lnTo>
                  <a:lnTo>
                    <a:pt x="489827" y="1100236"/>
                  </a:lnTo>
                  <a:lnTo>
                    <a:pt x="473410" y="1103559"/>
                  </a:lnTo>
                  <a:lnTo>
                    <a:pt x="457723" y="1106147"/>
                  </a:lnTo>
                  <a:lnTo>
                    <a:pt x="441297" y="1108007"/>
                  </a:lnTo>
                  <a:lnTo>
                    <a:pt x="425237" y="1109503"/>
                  </a:lnTo>
                  <a:lnTo>
                    <a:pt x="409165" y="1109534"/>
                  </a:lnTo>
                  <a:lnTo>
                    <a:pt x="392358" y="1108839"/>
                  </a:lnTo>
                  <a:lnTo>
                    <a:pt x="376282" y="1108142"/>
                  </a:lnTo>
                  <a:lnTo>
                    <a:pt x="359465" y="1105983"/>
                  </a:lnTo>
                  <a:lnTo>
                    <a:pt x="343374" y="1103095"/>
                  </a:lnTo>
                  <a:lnTo>
                    <a:pt x="327279" y="1099475"/>
                  </a:lnTo>
                  <a:lnTo>
                    <a:pt x="311914" y="1095854"/>
                  </a:lnTo>
                  <a:lnTo>
                    <a:pt x="295808" y="1090774"/>
                  </a:lnTo>
                  <a:lnTo>
                    <a:pt x="280066" y="1085328"/>
                  </a:lnTo>
                  <a:lnTo>
                    <a:pt x="264677" y="1078055"/>
                  </a:lnTo>
                  <a:lnTo>
                    <a:pt x="249655" y="1071145"/>
                  </a:lnTo>
                  <a:lnTo>
                    <a:pt x="235354" y="1062774"/>
                  </a:lnTo>
                  <a:lnTo>
                    <a:pt x="220686" y="1054038"/>
                  </a:lnTo>
                  <a:lnTo>
                    <a:pt x="206376" y="1044206"/>
                  </a:lnTo>
                  <a:lnTo>
                    <a:pt x="193153" y="1033275"/>
                  </a:lnTo>
                  <a:lnTo>
                    <a:pt x="179931" y="1022342"/>
                  </a:lnTo>
                  <a:lnTo>
                    <a:pt x="167068" y="1010317"/>
                  </a:lnTo>
                  <a:lnTo>
                    <a:pt x="155670" y="999018"/>
                  </a:lnTo>
                  <a:lnTo>
                    <a:pt x="144996" y="986986"/>
                  </a:lnTo>
                  <a:lnTo>
                    <a:pt x="135422" y="975318"/>
                  </a:lnTo>
                  <a:lnTo>
                    <a:pt x="125479" y="963285"/>
                  </a:lnTo>
                  <a:lnTo>
                    <a:pt x="116632" y="950885"/>
                  </a:lnTo>
                  <a:lnTo>
                    <a:pt x="108518" y="939213"/>
                  </a:lnTo>
                  <a:lnTo>
                    <a:pt x="101125" y="926079"/>
                  </a:lnTo>
                  <a:lnTo>
                    <a:pt x="93738" y="913675"/>
                  </a:lnTo>
                  <a:lnTo>
                    <a:pt x="87076" y="900540"/>
                  </a:lnTo>
                  <a:lnTo>
                    <a:pt x="80780" y="887769"/>
                  </a:lnTo>
                  <a:lnTo>
                    <a:pt x="74850" y="874631"/>
                  </a:lnTo>
                  <a:lnTo>
                    <a:pt x="70017" y="861857"/>
                  </a:lnTo>
                  <a:lnTo>
                    <a:pt x="64448" y="848355"/>
                  </a:lnTo>
                  <a:lnTo>
                    <a:pt x="60339" y="834848"/>
                  </a:lnTo>
                  <a:lnTo>
                    <a:pt x="52483" y="806740"/>
                  </a:lnTo>
                  <a:lnTo>
                    <a:pt x="45723" y="778994"/>
                  </a:lnTo>
                  <a:lnTo>
                    <a:pt x="39685" y="749787"/>
                  </a:lnTo>
                  <a:lnTo>
                    <a:pt x="35107" y="720577"/>
                  </a:lnTo>
                  <a:lnTo>
                    <a:pt x="31255" y="690633"/>
                  </a:lnTo>
                  <a:lnTo>
                    <a:pt x="28129" y="659958"/>
                  </a:lnTo>
                  <a:lnTo>
                    <a:pt x="24997" y="628552"/>
                  </a:lnTo>
                  <a:lnTo>
                    <a:pt x="19452" y="563548"/>
                  </a:lnTo>
                  <a:close/>
                </a:path>
              </a:pathLst>
            </a:custGeom>
            <a:solidFill>
              <a:srgbClr val="7DC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10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6" name="文本框 25"/>
            <p:cNvSpPr txBox="1"/>
            <p:nvPr/>
          </p:nvSpPr>
          <p:spPr>
            <a:xfrm>
              <a:off x="6228081" y="3920618"/>
              <a:ext cx="791580" cy="646331"/>
            </a:xfrm>
            <a:prstGeom prst="rect">
              <a:avLst/>
            </a:prstGeom>
          </p:spPr>
          <p:txBody>
            <a:bodyPr wrap="square">
              <a:spAutoFit/>
            </a:bodyPr>
            <a:lstStyle>
              <a:defPPr>
                <a:defRPr lang="zh-CN"/>
              </a:defPPr>
              <a:lvl1pPr>
                <a:defRPr sz="16600" b="1">
                  <a:gradFill flip="none" rotWithShape="1">
                    <a:gsLst>
                      <a:gs pos="13000">
                        <a:srgbClr val="03030D"/>
                      </a:gs>
                      <a:gs pos="79000">
                        <a:srgbClr val="B3C6D7">
                          <a:alpha val="56000"/>
                        </a:srgbClr>
                      </a:gs>
                    </a:gsLst>
                    <a:lin ang="5400000" scaled="1"/>
                    <a:tileRect/>
                  </a:gradFill>
                  <a:latin typeface="Chiller" panose="04020404031007020602" pitchFamily="82" charset="0"/>
                </a:defRPr>
              </a:lvl1pPr>
            </a:lstStyle>
            <a:p>
              <a:r>
                <a:rPr lang="en-US" altLang="zh-CN"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04</a:t>
              </a:r>
              <a:endParaRPr lang="zh-CN" altLang="en-US" sz="36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1" name="组合 30"/>
          <p:cNvGrpSpPr/>
          <p:nvPr/>
        </p:nvGrpSpPr>
        <p:grpSpPr>
          <a:xfrm>
            <a:off x="5080337" y="853822"/>
            <a:ext cx="2031326" cy="559342"/>
            <a:chOff x="5080337" y="853822"/>
            <a:chExt cx="2031326" cy="559342"/>
          </a:xfrm>
        </p:grpSpPr>
        <p:sp>
          <p:nvSpPr>
            <p:cNvPr id="27"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0" name="直接连接符 29"/>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25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75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DELL\Pictures\湖南科技大学\20130616172600882129.jpg20130616172600882129"/>
          <p:cNvPicPr>
            <a:picLocks noChangeAspect="1"/>
          </p:cNvPicPr>
          <p:nvPr/>
        </p:nvPicPr>
        <p:blipFill>
          <a:blip r:embed="rId1"/>
          <a:srcRect/>
          <a:stretch>
            <a:fillRect/>
          </a:stretch>
        </p:blipFill>
        <p:spPr>
          <a:xfrm>
            <a:off x="4171315" y="2038350"/>
            <a:ext cx="2886710" cy="1925955"/>
          </a:xfrm>
          <a:prstGeom prst="rect">
            <a:avLst/>
          </a:prstGeom>
          <a:effectLst>
            <a:outerShdw blurRad="50800" dist="38100" dir="2700000" algn="tl" rotWithShape="0">
              <a:prstClr val="black">
                <a:alpha val="40000"/>
              </a:prstClr>
            </a:outerShdw>
          </a:effectLst>
        </p:spPr>
      </p:pic>
      <p:sp>
        <p:nvSpPr>
          <p:cNvPr id="18" name="矩形 1"/>
          <p:cNvSpPr>
            <a:spLocks noChangeArrowheads="1"/>
          </p:cNvSpPr>
          <p:nvPr/>
        </p:nvSpPr>
        <p:spPr bwMode="auto">
          <a:xfrm>
            <a:off x="2125329" y="2038420"/>
            <a:ext cx="1926704" cy="1926705"/>
          </a:xfrm>
          <a:prstGeom prst="rect">
            <a:avLst/>
          </a:prstGeom>
          <a:solidFill>
            <a:srgbClr val="E0F2FC"/>
          </a:solidFill>
          <a:ln>
            <a:noFill/>
          </a:ln>
          <a:effectLst>
            <a:outerShdw blurRad="50800" dist="38100" dir="2700000" algn="tl" rotWithShape="0">
              <a:prstClr val="black">
                <a:alpha val="40000"/>
              </a:prstClr>
            </a:outerShdw>
          </a:effectLst>
        </p:spPr>
        <p:txBody>
          <a:bodyPr anchor="ctr"/>
          <a:lstStyle/>
          <a:p>
            <a:pPr algn="ctr"/>
            <a:endParaRPr lang="zh-CN" altLang="zh-CN">
              <a:solidFill>
                <a:srgbClr val="FF8607"/>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21" name="组合 20"/>
          <p:cNvGrpSpPr/>
          <p:nvPr/>
        </p:nvGrpSpPr>
        <p:grpSpPr>
          <a:xfrm>
            <a:off x="5080337" y="853822"/>
            <a:ext cx="2031326" cy="559342"/>
            <a:chOff x="5080337" y="853822"/>
            <a:chExt cx="2031326" cy="559342"/>
          </a:xfrm>
        </p:grpSpPr>
        <p:sp>
          <p:nvSpPr>
            <p:cNvPr id="25"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26" name="直接连接符 25"/>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27" name="图片 26" descr="C:\Users\DELL\Pictures\湖南科技大学\20130616173216668596.jpg20130616173216668596"/>
          <p:cNvPicPr>
            <a:picLocks noChangeAspect="1"/>
          </p:cNvPicPr>
          <p:nvPr/>
        </p:nvPicPr>
        <p:blipFill>
          <a:blip r:embed="rId2"/>
          <a:srcRect/>
          <a:stretch>
            <a:fillRect/>
          </a:stretch>
        </p:blipFill>
        <p:spPr>
          <a:xfrm>
            <a:off x="2126562" y="4085731"/>
            <a:ext cx="2890057" cy="1921510"/>
          </a:xfrm>
          <a:prstGeom prst="rect">
            <a:avLst/>
          </a:prstGeom>
          <a:effectLst>
            <a:outerShdw blurRad="50800" dist="38100" dir="2700000" algn="tl" rotWithShape="0">
              <a:prstClr val="black">
                <a:alpha val="40000"/>
              </a:prstClr>
            </a:outerShdw>
          </a:effectLst>
        </p:spPr>
      </p:pic>
      <p:sp>
        <p:nvSpPr>
          <p:cNvPr id="28" name="矩形 42"/>
          <p:cNvSpPr>
            <a:spLocks noChangeArrowheads="1"/>
          </p:cNvSpPr>
          <p:nvPr/>
        </p:nvSpPr>
        <p:spPr bwMode="auto">
          <a:xfrm>
            <a:off x="9278312" y="4084192"/>
            <a:ext cx="786558" cy="1926705"/>
          </a:xfrm>
          <a:prstGeom prst="rect">
            <a:avLst/>
          </a:prstGeom>
          <a:solidFill>
            <a:srgbClr val="7FC7D6"/>
          </a:solidFill>
          <a:ln>
            <a:noFill/>
          </a:ln>
          <a:effectLst>
            <a:outerShdw blurRad="50800" dist="38100" dir="2700000" algn="tl" rotWithShape="0">
              <a:prstClr val="black">
                <a:alpha val="40000"/>
              </a:prstClr>
            </a:outerShdw>
          </a:effectLst>
        </p:spPr>
        <p:txBody>
          <a:bodyPr anchor="ctr"/>
          <a:lstStyle/>
          <a:p>
            <a:pPr algn="ctr"/>
            <a:endParaRPr lang="zh-CN" altLang="zh-CN">
              <a:solidFill>
                <a:srgbClr val="FFFFFF"/>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9" name="矩形 37"/>
          <p:cNvSpPr>
            <a:spLocks noChangeArrowheads="1"/>
          </p:cNvSpPr>
          <p:nvPr/>
        </p:nvSpPr>
        <p:spPr bwMode="auto">
          <a:xfrm>
            <a:off x="5156101" y="4084192"/>
            <a:ext cx="3977889" cy="1926705"/>
          </a:xfrm>
          <a:prstGeom prst="rect">
            <a:avLst/>
          </a:prstGeom>
          <a:solidFill>
            <a:srgbClr val="B9D9E5"/>
          </a:solidFill>
          <a:ln>
            <a:noFill/>
          </a:ln>
          <a:effectLst>
            <a:outerShdw blurRad="50800" dist="38100" dir="2700000" algn="tl" rotWithShape="0">
              <a:prstClr val="black">
                <a:alpha val="40000"/>
              </a:prstClr>
            </a:outerShdw>
          </a:effectLst>
        </p:spPr>
        <p:txBody>
          <a:bodyPr anchor="ctr"/>
          <a:lstStyle/>
          <a:p>
            <a:pPr algn="ctr"/>
            <a:endParaRPr lang="zh-CN" altLang="zh-CN">
              <a:solidFill>
                <a:srgbClr val="FFFFFF"/>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36" name="组合 35"/>
          <p:cNvGrpSpPr/>
          <p:nvPr/>
        </p:nvGrpSpPr>
        <p:grpSpPr>
          <a:xfrm>
            <a:off x="5645004" y="4546370"/>
            <a:ext cx="3000083" cy="982857"/>
            <a:chOff x="5589735" y="4551312"/>
            <a:chExt cx="3000083" cy="982857"/>
          </a:xfrm>
        </p:grpSpPr>
        <p:sp>
          <p:nvSpPr>
            <p:cNvPr id="37" name="文本框 36"/>
            <p:cNvSpPr txBox="1"/>
            <p:nvPr/>
          </p:nvSpPr>
          <p:spPr>
            <a:xfrm>
              <a:off x="5589735" y="4551312"/>
              <a:ext cx="1936053" cy="369332"/>
            </a:xfrm>
            <a:prstGeom prst="rect">
              <a:avLst/>
            </a:prstGeom>
            <a:noFill/>
          </p:spPr>
          <p:txBody>
            <a:bodyPr wrap="square" rtlCol="0">
              <a:spAutoFit/>
            </a:bodyPr>
            <a:lstStyle/>
            <a:p>
              <a:r>
                <a:rPr lang="zh-CN" altLang="en-US"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38" name="矩形 37"/>
            <p:cNvSpPr/>
            <p:nvPr/>
          </p:nvSpPr>
          <p:spPr>
            <a:xfrm>
              <a:off x="5589737" y="5055063"/>
              <a:ext cx="3000081" cy="479106"/>
            </a:xfrm>
            <a:prstGeom prst="rect">
              <a:avLst/>
            </a:prstGeom>
          </p:spPr>
          <p:txBody>
            <a:bodyPr wrap="square">
              <a:spAutoFit/>
            </a:bodyPr>
            <a:lstStyle/>
            <a:p>
              <a:pPr>
                <a:lnSpc>
                  <a:spcPct val="120000"/>
                </a:lnSpc>
              </a:pPr>
              <a:r>
                <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cxnSp>
          <p:nvCxnSpPr>
            <p:cNvPr id="39" name="直接连接符 38"/>
            <p:cNvCxnSpPr/>
            <p:nvPr/>
          </p:nvCxnSpPr>
          <p:spPr>
            <a:xfrm>
              <a:off x="5710963" y="5028824"/>
              <a:ext cx="3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oup 12"/>
          <p:cNvGrpSpPr/>
          <p:nvPr/>
        </p:nvGrpSpPr>
        <p:grpSpPr bwMode="auto">
          <a:xfrm>
            <a:off x="10389595" y="3795547"/>
            <a:ext cx="389671" cy="452812"/>
            <a:chOff x="0" y="0"/>
            <a:chExt cx="343086" cy="397851"/>
          </a:xfrm>
          <a:solidFill>
            <a:schemeClr val="bg1">
              <a:lumMod val="85000"/>
            </a:schemeClr>
          </a:solidFill>
        </p:grpSpPr>
        <p:sp>
          <p:nvSpPr>
            <p:cNvPr id="47" name="燕尾形 5"/>
            <p:cNvSpPr>
              <a:spLocks noChangeArrowheads="1"/>
            </p:cNvSpPr>
            <p:nvPr/>
          </p:nvSpPr>
          <p:spPr bwMode="auto">
            <a:xfrm>
              <a:off x="0" y="3903"/>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488037"/>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48" name="燕尾形 51"/>
            <p:cNvSpPr>
              <a:spLocks noChangeArrowheads="1"/>
            </p:cNvSpPr>
            <p:nvPr/>
          </p:nvSpPr>
          <p:spPr bwMode="auto">
            <a:xfrm>
              <a:off x="127062"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488037"/>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9" name="Group 15"/>
          <p:cNvGrpSpPr/>
          <p:nvPr/>
        </p:nvGrpSpPr>
        <p:grpSpPr bwMode="auto">
          <a:xfrm>
            <a:off x="1412735" y="3798253"/>
            <a:ext cx="387867" cy="447400"/>
            <a:chOff x="0" y="0"/>
            <a:chExt cx="340415" cy="393948"/>
          </a:xfrm>
          <a:solidFill>
            <a:schemeClr val="bg1">
              <a:lumMod val="85000"/>
            </a:schemeClr>
          </a:solidFill>
        </p:grpSpPr>
        <p:sp>
          <p:nvSpPr>
            <p:cNvPr id="50" name="燕尾形 50"/>
            <p:cNvSpPr>
              <a:spLocks noChangeArrowheads="1"/>
            </p:cNvSpPr>
            <p:nvPr/>
          </p:nvSpPr>
          <p:spPr bwMode="auto">
            <a:xfrm flipH="1">
              <a:off x="124391"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488037"/>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51" name="燕尾形 52"/>
            <p:cNvSpPr>
              <a:spLocks noChangeArrowheads="1"/>
            </p:cNvSpPr>
            <p:nvPr/>
          </p:nvSpPr>
          <p:spPr bwMode="auto">
            <a:xfrm flipH="1">
              <a:off x="0" y="0"/>
              <a:ext cx="216024" cy="393948"/>
            </a:xfrm>
            <a:prstGeom prst="chevron">
              <a:avLst>
                <a:gd name="adj" fmla="val 64505"/>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488037"/>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pic>
        <p:nvPicPr>
          <p:cNvPr id="3" name="图片 2" descr="lo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3180" y="6388100"/>
            <a:ext cx="1757045" cy="410210"/>
          </a:xfrm>
          <a:prstGeom prst="rect">
            <a:avLst/>
          </a:prstGeom>
        </p:spPr>
      </p:pic>
      <p:pic>
        <p:nvPicPr>
          <p:cNvPr id="7" name="图片 6" descr="C:\Users\DELL\Pictures\湖南科技大学\885c738b099c4bd59dba9ce046b098f3.jpg885c738b099c4bd59dba9ce046b098f3"/>
          <p:cNvPicPr>
            <a:picLocks noChangeAspect="1"/>
          </p:cNvPicPr>
          <p:nvPr/>
        </p:nvPicPr>
        <p:blipFill>
          <a:blip r:embed="rId5"/>
          <a:srcRect/>
          <a:stretch>
            <a:fillRect/>
          </a:stretch>
        </p:blipFill>
        <p:spPr>
          <a:xfrm>
            <a:off x="7178040" y="2038350"/>
            <a:ext cx="2887345" cy="1925955"/>
          </a:xfrm>
          <a:prstGeom prst="rect">
            <a:avLst/>
          </a:prstGeom>
          <a:effectLst>
            <a:outerShdw blurRad="50800" dist="38100" dir="2700000" algn="tl" rotWithShape="0">
              <a:prstClr val="black">
                <a:alpha val="40000"/>
              </a:prstClr>
            </a:outerShdw>
          </a:effectLst>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1+#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1+#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543159" y="2226077"/>
            <a:ext cx="2308848" cy="3114888"/>
            <a:chOff x="1543159" y="2226077"/>
            <a:chExt cx="2308848" cy="3114888"/>
          </a:xfrm>
        </p:grpSpPr>
        <p:sp>
          <p:nvSpPr>
            <p:cNvPr id="12" name="圆角矩形 16"/>
            <p:cNvSpPr/>
            <p:nvPr/>
          </p:nvSpPr>
          <p:spPr>
            <a:xfrm>
              <a:off x="1543159" y="2226077"/>
              <a:ext cx="2308848" cy="3114888"/>
            </a:xfrm>
            <a:prstGeom prst="round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8" name="文本框 27"/>
            <p:cNvSpPr txBox="1"/>
            <p:nvPr/>
          </p:nvSpPr>
          <p:spPr>
            <a:xfrm>
              <a:off x="1820690" y="2681053"/>
              <a:ext cx="1753786" cy="369332"/>
            </a:xfrm>
            <a:prstGeom prst="rect">
              <a:avLst/>
            </a:prstGeom>
            <a:noFill/>
          </p:spPr>
          <p:txBody>
            <a:bodyPr wrap="square" rtlCol="0">
              <a:spAutoFit/>
            </a:bodyPr>
            <a:lstStyle/>
            <a:p>
              <a:pPr algn="ctr"/>
              <a:r>
                <a:rPr lang="zh-CN" altLang="en-US" dirty="0">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29" name="文本框 28"/>
            <p:cNvSpPr txBox="1"/>
            <p:nvPr/>
          </p:nvSpPr>
          <p:spPr>
            <a:xfrm>
              <a:off x="1723709" y="3203121"/>
              <a:ext cx="1947748" cy="1311128"/>
            </a:xfrm>
            <a:prstGeom prst="rect">
              <a:avLst/>
            </a:prstGeom>
            <a:noFill/>
          </p:spPr>
          <p:txBody>
            <a:bodyPr wrap="square" rtlCol="0">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sp>
        <p:nvSpPr>
          <p:cNvPr id="13" name="椭圆 12"/>
          <p:cNvSpPr/>
          <p:nvPr/>
        </p:nvSpPr>
        <p:spPr>
          <a:xfrm>
            <a:off x="2292048" y="5045974"/>
            <a:ext cx="811070" cy="811070"/>
          </a:xfrm>
          <a:prstGeom prst="ellipse">
            <a:avLst/>
          </a:prstGeom>
          <a:solidFill>
            <a:srgbClr val="9AD3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01</a:t>
            </a:r>
            <a:endParaRPr lang="zh-CN" altLang="en-US"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17" name="组合 16"/>
          <p:cNvGrpSpPr/>
          <p:nvPr/>
        </p:nvGrpSpPr>
        <p:grpSpPr>
          <a:xfrm>
            <a:off x="4941576" y="2226077"/>
            <a:ext cx="2308848" cy="3114888"/>
            <a:chOff x="4941576" y="2226077"/>
            <a:chExt cx="2308848" cy="3114888"/>
          </a:xfrm>
        </p:grpSpPr>
        <p:sp>
          <p:nvSpPr>
            <p:cNvPr id="47" name="圆角矩形 16"/>
            <p:cNvSpPr/>
            <p:nvPr/>
          </p:nvSpPr>
          <p:spPr>
            <a:xfrm>
              <a:off x="4941576" y="2226077"/>
              <a:ext cx="2308848" cy="3114888"/>
            </a:xfrm>
            <a:prstGeom prst="round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45" name="文本框 44"/>
            <p:cNvSpPr txBox="1"/>
            <p:nvPr/>
          </p:nvSpPr>
          <p:spPr>
            <a:xfrm>
              <a:off x="5209307" y="2681053"/>
              <a:ext cx="1773386" cy="369332"/>
            </a:xfrm>
            <a:prstGeom prst="rect">
              <a:avLst/>
            </a:prstGeom>
            <a:noFill/>
          </p:spPr>
          <p:txBody>
            <a:bodyPr wrap="square" rtlCol="0">
              <a:spAutoFit/>
            </a:bodyPr>
            <a:lstStyle/>
            <a:p>
              <a:pPr algn="ctr"/>
              <a:r>
                <a:rPr lang="zh-CN" altLang="en-US" dirty="0">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46" name="文本框 45"/>
            <p:cNvSpPr txBox="1"/>
            <p:nvPr/>
          </p:nvSpPr>
          <p:spPr>
            <a:xfrm>
              <a:off x="5122126" y="3203121"/>
              <a:ext cx="1947748" cy="1311128"/>
            </a:xfrm>
            <a:prstGeom prst="rect">
              <a:avLst/>
            </a:prstGeom>
            <a:noFill/>
          </p:spPr>
          <p:txBody>
            <a:bodyPr wrap="square" rtlCol="0">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sp>
        <p:nvSpPr>
          <p:cNvPr id="48" name="椭圆 47"/>
          <p:cNvSpPr/>
          <p:nvPr/>
        </p:nvSpPr>
        <p:spPr>
          <a:xfrm>
            <a:off x="5690465" y="5045974"/>
            <a:ext cx="811070" cy="811070"/>
          </a:xfrm>
          <a:prstGeom prst="ellipse">
            <a:avLst/>
          </a:prstGeom>
          <a:solidFill>
            <a:srgbClr val="E0F2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02</a:t>
            </a:r>
            <a:endParaRPr lang="zh-CN" altLang="en-US"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16" name="组合 15"/>
          <p:cNvGrpSpPr/>
          <p:nvPr/>
        </p:nvGrpSpPr>
        <p:grpSpPr>
          <a:xfrm>
            <a:off x="8339993" y="2226077"/>
            <a:ext cx="2308848" cy="3114888"/>
            <a:chOff x="8339993" y="2226077"/>
            <a:chExt cx="2308848" cy="3114888"/>
          </a:xfrm>
        </p:grpSpPr>
        <p:sp>
          <p:nvSpPr>
            <p:cNvPr id="53" name="圆角矩形 16"/>
            <p:cNvSpPr/>
            <p:nvPr/>
          </p:nvSpPr>
          <p:spPr>
            <a:xfrm>
              <a:off x="8339993" y="2226077"/>
              <a:ext cx="2308848" cy="3114888"/>
            </a:xfrm>
            <a:prstGeom prst="round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51" name="文本框 50"/>
            <p:cNvSpPr txBox="1"/>
            <p:nvPr/>
          </p:nvSpPr>
          <p:spPr>
            <a:xfrm>
              <a:off x="8625631" y="2681053"/>
              <a:ext cx="1737572" cy="369332"/>
            </a:xfrm>
            <a:prstGeom prst="rect">
              <a:avLst/>
            </a:prstGeom>
            <a:noFill/>
          </p:spPr>
          <p:txBody>
            <a:bodyPr wrap="square" rtlCol="0">
              <a:spAutoFit/>
            </a:bodyPr>
            <a:lstStyle/>
            <a:p>
              <a:pPr algn="ctr"/>
              <a:r>
                <a:rPr lang="zh-CN" altLang="en-US" dirty="0">
                  <a:latin typeface="Century Gothic" panose="020B0502020202020204" pitchFamily="34" charset="0"/>
                  <a:ea typeface="思源黑体 CN Light" panose="020B0300000000000000" pitchFamily="34" charset="-122"/>
                  <a:sym typeface="Century Gothic" panose="020B0502020202020204" pitchFamily="34" charset="0"/>
                </a:rPr>
                <a:t>标题文本预设</a:t>
              </a:r>
              <a:endParaRPr lang="zh-CN" altLang="en-US" dirty="0">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52" name="文本框 51"/>
            <p:cNvSpPr txBox="1"/>
            <p:nvPr/>
          </p:nvSpPr>
          <p:spPr>
            <a:xfrm>
              <a:off x="8520543" y="3203121"/>
              <a:ext cx="1947748" cy="1311128"/>
            </a:xfrm>
            <a:prstGeom prst="rect">
              <a:avLst/>
            </a:prstGeom>
            <a:noFill/>
          </p:spPr>
          <p:txBody>
            <a:bodyPr wrap="square" rtlCol="0">
              <a:spAutoFit/>
            </a:bodyPr>
            <a:lstStyle/>
            <a:p>
              <a:pPr algn="ctr">
                <a:lnSpc>
                  <a:spcPct val="12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sp>
        <p:nvSpPr>
          <p:cNvPr id="54" name="椭圆 53"/>
          <p:cNvSpPr/>
          <p:nvPr/>
        </p:nvSpPr>
        <p:spPr>
          <a:xfrm>
            <a:off x="9088882" y="5045974"/>
            <a:ext cx="811070" cy="811070"/>
          </a:xfrm>
          <a:prstGeom prst="ellipse">
            <a:avLst/>
          </a:prstGeom>
          <a:solidFill>
            <a:srgbClr val="7FC7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3" rIns="121908" bIns="60953" rtlCol="0" anchor="ctr"/>
          <a:lstStyle/>
          <a:p>
            <a:pPr algn="ctr"/>
            <a:r>
              <a:rPr lang="en-US" altLang="zh-CN"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rPr>
              <a:t>03</a:t>
            </a:r>
            <a:endParaRPr lang="zh-CN" altLang="en-US" sz="2000" kern="0" dirty="0">
              <a:solidFill>
                <a:schemeClr val="bg1"/>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31" name="组合 30"/>
          <p:cNvGrpSpPr/>
          <p:nvPr/>
        </p:nvGrpSpPr>
        <p:grpSpPr>
          <a:xfrm>
            <a:off x="5080337" y="853822"/>
            <a:ext cx="2031326" cy="559342"/>
            <a:chOff x="5080337" y="853822"/>
            <a:chExt cx="2031326" cy="559342"/>
          </a:xfrm>
        </p:grpSpPr>
        <p:sp>
          <p:nvSpPr>
            <p:cNvPr id="32"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3" name="直接连接符 32"/>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52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fltVal val="0.5"/>
                                          </p:val>
                                        </p:tav>
                                        <p:tav tm="100000">
                                          <p:val>
                                            <p:strVal val="#ppt_x"/>
                                          </p:val>
                                        </p:tav>
                                      </p:tavLst>
                                    </p:anim>
                                    <p:anim calcmode="lin" valueType="num">
                                      <p:cBhvr>
                                        <p:cTn id="24" dur="500" fill="hold"/>
                                        <p:tgtEl>
                                          <p:spTgt spid="13"/>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25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anim calcmode="lin" valueType="num">
                                      <p:cBhvr>
                                        <p:cTn id="30" dur="500" fill="hold"/>
                                        <p:tgtEl>
                                          <p:spTgt spid="48"/>
                                        </p:tgtEl>
                                        <p:attrNameLst>
                                          <p:attrName>ppt_x</p:attrName>
                                        </p:attrNameLst>
                                      </p:cBhvr>
                                      <p:tavLst>
                                        <p:tav tm="0">
                                          <p:val>
                                            <p:fltVal val="0.5"/>
                                          </p:val>
                                        </p:tav>
                                        <p:tav tm="100000">
                                          <p:val>
                                            <p:strVal val="#ppt_x"/>
                                          </p:val>
                                        </p:tav>
                                      </p:tavLst>
                                    </p:anim>
                                    <p:anim calcmode="lin" valueType="num">
                                      <p:cBhvr>
                                        <p:cTn id="31" dur="500" fill="hold"/>
                                        <p:tgtEl>
                                          <p:spTgt spid="48"/>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50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anim calcmode="lin" valueType="num">
                                      <p:cBhvr>
                                        <p:cTn id="37" dur="500" fill="hold"/>
                                        <p:tgtEl>
                                          <p:spTgt spid="54"/>
                                        </p:tgtEl>
                                        <p:attrNameLst>
                                          <p:attrName>ppt_x</p:attrName>
                                        </p:attrNameLst>
                                      </p:cBhvr>
                                      <p:tavLst>
                                        <p:tav tm="0">
                                          <p:val>
                                            <p:fltVal val="0.5"/>
                                          </p:val>
                                        </p:tav>
                                        <p:tav tm="100000">
                                          <p:val>
                                            <p:strVal val="#ppt_x"/>
                                          </p:val>
                                        </p:tav>
                                      </p:tavLst>
                                    </p:anim>
                                    <p:anim calcmode="lin" valueType="num">
                                      <p:cBhvr>
                                        <p:cTn id="38" dur="500" fill="hold"/>
                                        <p:tgtEl>
                                          <p:spTgt spid="5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8"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668668" y="3786981"/>
            <a:ext cx="1370117" cy="1575031"/>
            <a:chOff x="4668668" y="3786981"/>
            <a:chExt cx="1370117" cy="1575031"/>
          </a:xfrm>
        </p:grpSpPr>
        <p:sp>
          <p:nvSpPr>
            <p:cNvPr id="6" name="稻壳儿搜索【幻雨工作室】_4"/>
            <p:cNvSpPr/>
            <p:nvPr>
              <p:custDataLst>
                <p:tags r:id="rId1"/>
              </p:custDataLst>
            </p:nvPr>
          </p:nvSpPr>
          <p:spPr bwMode="auto">
            <a:xfrm>
              <a:off x="4668668" y="3786981"/>
              <a:ext cx="1370117" cy="1575031"/>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DC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8" name="稻壳儿搜索【幻雨工作室】_5"/>
            <p:cNvSpPr>
              <a:spLocks noEditPoints="1"/>
            </p:cNvSpPr>
            <p:nvPr>
              <p:custDataLst>
                <p:tags r:id="rId2"/>
              </p:custDataLst>
            </p:nvPr>
          </p:nvSpPr>
          <p:spPr bwMode="auto">
            <a:xfrm>
              <a:off x="5106623" y="4329403"/>
              <a:ext cx="494206" cy="490189"/>
            </a:xfrm>
            <a:custGeom>
              <a:avLst/>
              <a:gdLst>
                <a:gd name="T0" fmla="*/ 2147483646 w 128"/>
                <a:gd name="T1" fmla="*/ 2147483646 h 128"/>
                <a:gd name="T2" fmla="*/ 2147483646 w 128"/>
                <a:gd name="T3" fmla="*/ 2147483646 h 128"/>
                <a:gd name="T4" fmla="*/ 2147483646 w 128"/>
                <a:gd name="T5" fmla="*/ 2147483646 h 128"/>
                <a:gd name="T6" fmla="*/ 2147483646 w 128"/>
                <a:gd name="T7" fmla="*/ 2147483646 h 128"/>
                <a:gd name="T8" fmla="*/ 2147483646 w 128"/>
                <a:gd name="T9" fmla="*/ 2147483646 h 128"/>
                <a:gd name="T10" fmla="*/ 2147483646 w 128"/>
                <a:gd name="T11" fmla="*/ 2147483646 h 128"/>
                <a:gd name="T12" fmla="*/ 2147483646 w 128"/>
                <a:gd name="T13" fmla="*/ 2147483646 h 128"/>
                <a:gd name="T14" fmla="*/ 2147483646 w 128"/>
                <a:gd name="T15" fmla="*/ 2147483646 h 128"/>
                <a:gd name="T16" fmla="*/ 2147483646 w 128"/>
                <a:gd name="T17" fmla="*/ 2147483646 h 128"/>
                <a:gd name="T18" fmla="*/ 2147483646 w 128"/>
                <a:gd name="T19" fmla="*/ 2147483646 h 128"/>
                <a:gd name="T20" fmla="*/ 2147483646 w 128"/>
                <a:gd name="T21" fmla="*/ 2147483646 h 128"/>
                <a:gd name="T22" fmla="*/ 2147483646 w 128"/>
                <a:gd name="T23" fmla="*/ 2147483646 h 128"/>
                <a:gd name="T24" fmla="*/ 2147483646 w 128"/>
                <a:gd name="T25" fmla="*/ 2147483646 h 128"/>
                <a:gd name="T26" fmla="*/ 2147483646 w 128"/>
                <a:gd name="T27" fmla="*/ 0 h 128"/>
                <a:gd name="T28" fmla="*/ 0 w 128"/>
                <a:gd name="T29" fmla="*/ 2147483646 h 128"/>
                <a:gd name="T30" fmla="*/ 2147483646 w 128"/>
                <a:gd name="T31" fmla="*/ 2147483646 h 128"/>
                <a:gd name="T32" fmla="*/ 2147483646 w 128"/>
                <a:gd name="T33" fmla="*/ 2147483646 h 128"/>
                <a:gd name="T34" fmla="*/ 2147483646 w 128"/>
                <a:gd name="T35" fmla="*/ 2147483646 h 128"/>
                <a:gd name="T36" fmla="*/ 2147483646 w 128"/>
                <a:gd name="T37" fmla="*/ 2147483646 h 128"/>
                <a:gd name="T38" fmla="*/ 2147483646 w 128"/>
                <a:gd name="T39" fmla="*/ 2147483646 h 128"/>
                <a:gd name="T40" fmla="*/ 2147483646 w 128"/>
                <a:gd name="T41" fmla="*/ 2147483646 h 128"/>
                <a:gd name="T42" fmla="*/ 2147483646 w 128"/>
                <a:gd name="T43" fmla="*/ 2147483646 h 128"/>
                <a:gd name="T44" fmla="*/ 2147483646 w 128"/>
                <a:gd name="T45" fmla="*/ 2147483646 h 128"/>
                <a:gd name="T46" fmla="*/ 2147483646 w 128"/>
                <a:gd name="T47" fmla="*/ 2147483646 h 128"/>
                <a:gd name="T48" fmla="*/ 2147483646 w 128"/>
                <a:gd name="T49" fmla="*/ 2147483646 h 128"/>
                <a:gd name="T50" fmla="*/ 2147483646 w 128"/>
                <a:gd name="T51" fmla="*/ 2147483646 h 128"/>
                <a:gd name="T52" fmla="*/ 2147483646 w 128"/>
                <a:gd name="T53" fmla="*/ 2147483646 h 128"/>
                <a:gd name="T54" fmla="*/ 2147483646 w 128"/>
                <a:gd name="T55" fmla="*/ 2147483646 h 128"/>
                <a:gd name="T56" fmla="*/ 2147483646 w 128"/>
                <a:gd name="T57" fmla="*/ 2147483646 h 128"/>
                <a:gd name="T58" fmla="*/ 2147483646 w 128"/>
                <a:gd name="T59" fmla="*/ 2147483646 h 128"/>
                <a:gd name="T60" fmla="*/ 2147483646 w 128"/>
                <a:gd name="T61" fmla="*/ 2147483646 h 128"/>
                <a:gd name="T62" fmla="*/ 2147483646 w 128"/>
                <a:gd name="T63" fmla="*/ 2147483646 h 128"/>
                <a:gd name="T64" fmla="*/ 2147483646 w 128"/>
                <a:gd name="T65" fmla="*/ 2147483646 h 128"/>
                <a:gd name="T66" fmla="*/ 2147483646 w 128"/>
                <a:gd name="T67" fmla="*/ 2147483646 h 128"/>
                <a:gd name="T68" fmla="*/ 2147483646 w 128"/>
                <a:gd name="T69" fmla="*/ 2147483646 h 128"/>
                <a:gd name="T70" fmla="*/ 2147483646 w 128"/>
                <a:gd name="T71" fmla="*/ 2147483646 h 128"/>
                <a:gd name="T72" fmla="*/ 2147483646 w 128"/>
                <a:gd name="T73" fmla="*/ 2147483646 h 128"/>
                <a:gd name="T74" fmla="*/ 2147483646 w 128"/>
                <a:gd name="T75" fmla="*/ 2147483646 h 128"/>
                <a:gd name="T76" fmla="*/ 2147483646 w 128"/>
                <a:gd name="T77" fmla="*/ 2147483646 h 128"/>
                <a:gd name="T78" fmla="*/ 2147483646 w 128"/>
                <a:gd name="T79" fmla="*/ 2147483646 h 128"/>
                <a:gd name="T80" fmla="*/ 2147483646 w 128"/>
                <a:gd name="T81" fmla="*/ 2147483646 h 128"/>
                <a:gd name="T82" fmla="*/ 2147483646 w 128"/>
                <a:gd name="T83" fmla="*/ 2147483646 h 128"/>
                <a:gd name="T84" fmla="*/ 2147483646 w 128"/>
                <a:gd name="T85" fmla="*/ 2147483646 h 128"/>
                <a:gd name="T86" fmla="*/ 2147483646 w 128"/>
                <a:gd name="T87" fmla="*/ 2147483646 h 128"/>
                <a:gd name="T88" fmla="*/ 2147483646 w 128"/>
                <a:gd name="T89" fmla="*/ 2147483646 h 128"/>
                <a:gd name="T90" fmla="*/ 2147483646 w 128"/>
                <a:gd name="T91" fmla="*/ 2147483646 h 128"/>
                <a:gd name="T92" fmla="*/ 2147483646 w 128"/>
                <a:gd name="T93" fmla="*/ 2147483646 h 128"/>
                <a:gd name="T94" fmla="*/ 2147483646 w 128"/>
                <a:gd name="T95" fmla="*/ 2147483646 h 128"/>
                <a:gd name="T96" fmla="*/ 2147483646 w 128"/>
                <a:gd name="T97" fmla="*/ 2147483646 h 128"/>
                <a:gd name="T98" fmla="*/ 2147483646 w 128"/>
                <a:gd name="T99" fmla="*/ 2147483646 h 128"/>
                <a:gd name="T100" fmla="*/ 2147483646 w 128"/>
                <a:gd name="T101" fmla="*/ 2147483646 h 128"/>
                <a:gd name="T102" fmla="*/ 2147483646 w 128"/>
                <a:gd name="T103" fmla="*/ 2147483646 h 128"/>
                <a:gd name="T104" fmla="*/ 2147483646 w 128"/>
                <a:gd name="T105" fmla="*/ 2147483646 h 128"/>
                <a:gd name="T106" fmla="*/ 2147483646 w 128"/>
                <a:gd name="T107" fmla="*/ 2147483646 h 1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anchor="ctr"/>
            <a:lstStyle/>
            <a:p>
              <a:pPr eaLnBrk="1" fontAlgn="auto" hangingPunct="1">
                <a:spcBef>
                  <a:spcPts val="0"/>
                </a:spcBef>
                <a:spcAft>
                  <a:spcPts val="0"/>
                </a:spcAft>
                <a:defRPr/>
              </a:pPr>
              <a:endParaRPr lang="zh-CN" altLang="en-US" sz="10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5" name="组合 4"/>
          <p:cNvGrpSpPr/>
          <p:nvPr/>
        </p:nvGrpSpPr>
        <p:grpSpPr>
          <a:xfrm>
            <a:off x="6888578" y="2449008"/>
            <a:ext cx="1370117" cy="1575031"/>
            <a:chOff x="6888578" y="2449008"/>
            <a:chExt cx="1370117" cy="1575031"/>
          </a:xfrm>
        </p:grpSpPr>
        <p:sp>
          <p:nvSpPr>
            <p:cNvPr id="9" name="稻壳儿搜索【幻雨工作室】_6"/>
            <p:cNvSpPr/>
            <p:nvPr>
              <p:custDataLst>
                <p:tags r:id="rId3"/>
              </p:custDataLst>
            </p:nvPr>
          </p:nvSpPr>
          <p:spPr bwMode="auto">
            <a:xfrm>
              <a:off x="6888578" y="2449008"/>
              <a:ext cx="1370117" cy="1575031"/>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0F2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0" name="稻壳儿搜索【幻雨工作室】_7"/>
            <p:cNvSpPr>
              <a:spLocks noEditPoints="1"/>
            </p:cNvSpPr>
            <p:nvPr>
              <p:custDataLst>
                <p:tags r:id="rId4"/>
              </p:custDataLst>
            </p:nvPr>
          </p:nvSpPr>
          <p:spPr bwMode="auto">
            <a:xfrm>
              <a:off x="7326533" y="3013529"/>
              <a:ext cx="492198" cy="492197"/>
            </a:xfrm>
            <a:custGeom>
              <a:avLst/>
              <a:gdLst>
                <a:gd name="T0" fmla="*/ 2147483646 w 128"/>
                <a:gd name="T1" fmla="*/ 0 h 128"/>
                <a:gd name="T2" fmla="*/ 2147483646 w 128"/>
                <a:gd name="T3" fmla="*/ 2147483646 h 128"/>
                <a:gd name="T4" fmla="*/ 2147483646 w 128"/>
                <a:gd name="T5" fmla="*/ 2147483646 h 128"/>
                <a:gd name="T6" fmla="*/ 2147483646 w 128"/>
                <a:gd name="T7" fmla="*/ 0 h 128"/>
                <a:gd name="T8" fmla="*/ 0 w 128"/>
                <a:gd name="T9" fmla="*/ 2147483646 h 128"/>
                <a:gd name="T10" fmla="*/ 0 w 128"/>
                <a:gd name="T11" fmla="*/ 2147483646 h 128"/>
                <a:gd name="T12" fmla="*/ 2147483646 w 128"/>
                <a:gd name="T13" fmla="*/ 2147483646 h 128"/>
                <a:gd name="T14" fmla="*/ 2147483646 w 128"/>
                <a:gd name="T15" fmla="*/ 2147483646 h 128"/>
                <a:gd name="T16" fmla="*/ 2147483646 w 128"/>
                <a:gd name="T17" fmla="*/ 2147483646 h 128"/>
                <a:gd name="T18" fmla="*/ 2147483646 w 128"/>
                <a:gd name="T19" fmla="*/ 2147483646 h 128"/>
                <a:gd name="T20" fmla="*/ 2147483646 w 128"/>
                <a:gd name="T21" fmla="*/ 2147483646 h 128"/>
                <a:gd name="T22" fmla="*/ 2147483646 w 128"/>
                <a:gd name="T23" fmla="*/ 2147483646 h 128"/>
                <a:gd name="T24" fmla="*/ 2147483646 w 128"/>
                <a:gd name="T25" fmla="*/ 0 h 128"/>
                <a:gd name="T26" fmla="*/ 2147483646 w 128"/>
                <a:gd name="T27" fmla="*/ 2147483646 h 128"/>
                <a:gd name="T28" fmla="*/ 2147483646 w 128"/>
                <a:gd name="T29" fmla="*/ 2147483646 h 128"/>
                <a:gd name="T30" fmla="*/ 2147483646 w 128"/>
                <a:gd name="T31" fmla="*/ 2147483646 h 128"/>
                <a:gd name="T32" fmla="*/ 2147483646 w 128"/>
                <a:gd name="T33" fmla="*/ 2147483646 h 128"/>
                <a:gd name="T34" fmla="*/ 2147483646 w 128"/>
                <a:gd name="T35" fmla="*/ 2147483646 h 128"/>
                <a:gd name="T36" fmla="*/ 2147483646 w 128"/>
                <a:gd name="T37" fmla="*/ 2147483646 h 128"/>
                <a:gd name="T38" fmla="*/ 2147483646 w 128"/>
                <a:gd name="T39" fmla="*/ 2147483646 h 128"/>
                <a:gd name="T40" fmla="*/ 2147483646 w 128"/>
                <a:gd name="T41" fmla="*/ 2147483646 h 128"/>
                <a:gd name="T42" fmla="*/ 2147483646 w 128"/>
                <a:gd name="T43" fmla="*/ 2147483646 h 128"/>
                <a:gd name="T44" fmla="*/ 2147483646 w 128"/>
                <a:gd name="T45" fmla="*/ 2147483646 h 128"/>
                <a:gd name="T46" fmla="*/ 2147483646 w 128"/>
                <a:gd name="T47" fmla="*/ 2147483646 h 128"/>
                <a:gd name="T48" fmla="*/ 2147483646 w 128"/>
                <a:gd name="T49" fmla="*/ 2147483646 h 128"/>
                <a:gd name="T50" fmla="*/ 2147483646 w 128"/>
                <a:gd name="T51" fmla="*/ 2147483646 h 128"/>
                <a:gd name="T52" fmla="*/ 2147483646 w 128"/>
                <a:gd name="T53" fmla="*/ 2147483646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chemeClr val="bg1"/>
            </a:solidFill>
            <a:ln>
              <a:noFill/>
            </a:ln>
          </p:spPr>
          <p:txBody>
            <a:bodyPr anchor="ctr"/>
            <a:lstStyle/>
            <a:p>
              <a:pPr eaLnBrk="1" fontAlgn="auto" hangingPunct="1">
                <a:spcBef>
                  <a:spcPts val="0"/>
                </a:spcBef>
                <a:spcAft>
                  <a:spcPts val="0"/>
                </a:spcAft>
                <a:defRPr/>
              </a:pPr>
              <a:endParaRPr lang="zh-CN" altLang="en-US" sz="10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4" name="组合 3"/>
          <p:cNvGrpSpPr/>
          <p:nvPr/>
        </p:nvGrpSpPr>
        <p:grpSpPr>
          <a:xfrm>
            <a:off x="3927357" y="2449008"/>
            <a:ext cx="1368108" cy="1575031"/>
            <a:chOff x="3927357" y="2449008"/>
            <a:chExt cx="1368108" cy="1575031"/>
          </a:xfrm>
        </p:grpSpPr>
        <p:sp>
          <p:nvSpPr>
            <p:cNvPr id="11" name="稻壳儿搜索【幻雨工作室】_8"/>
            <p:cNvSpPr/>
            <p:nvPr>
              <p:custDataLst>
                <p:tags r:id="rId5"/>
              </p:custDataLst>
            </p:nvPr>
          </p:nvSpPr>
          <p:spPr bwMode="auto">
            <a:xfrm>
              <a:off x="3927357" y="2449008"/>
              <a:ext cx="1368108" cy="1575031"/>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B9D9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2" name="稻壳儿搜索【幻雨工作室】_9"/>
            <p:cNvSpPr/>
            <p:nvPr>
              <p:custDataLst>
                <p:tags r:id="rId6"/>
              </p:custDataLst>
            </p:nvPr>
          </p:nvSpPr>
          <p:spPr bwMode="auto">
            <a:xfrm>
              <a:off x="4413528" y="3007501"/>
              <a:ext cx="395768" cy="474116"/>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sz="1400" dirty="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17" name="组合 16"/>
          <p:cNvGrpSpPr/>
          <p:nvPr/>
        </p:nvGrpSpPr>
        <p:grpSpPr>
          <a:xfrm>
            <a:off x="6143251" y="3778945"/>
            <a:ext cx="1372125" cy="1575031"/>
            <a:chOff x="6143251" y="3778945"/>
            <a:chExt cx="1372125" cy="1575031"/>
          </a:xfrm>
        </p:grpSpPr>
        <p:sp>
          <p:nvSpPr>
            <p:cNvPr id="13" name="稻壳儿搜索【幻雨工作室】_10"/>
            <p:cNvSpPr/>
            <p:nvPr>
              <p:custDataLst>
                <p:tags r:id="rId7"/>
              </p:custDataLst>
            </p:nvPr>
          </p:nvSpPr>
          <p:spPr bwMode="auto">
            <a:xfrm>
              <a:off x="6143251" y="3778945"/>
              <a:ext cx="1372125" cy="1575031"/>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99D2D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sp>
          <p:nvSpPr>
            <p:cNvPr id="14" name="稻壳儿搜索【幻雨工作室】_11"/>
            <p:cNvSpPr/>
            <p:nvPr>
              <p:custDataLst>
                <p:tags r:id="rId8"/>
              </p:custDataLst>
            </p:nvPr>
          </p:nvSpPr>
          <p:spPr bwMode="auto">
            <a:xfrm>
              <a:off x="6591251" y="4321367"/>
              <a:ext cx="476127" cy="490189"/>
            </a:xfrm>
            <a:custGeom>
              <a:avLst/>
              <a:gdLst>
                <a:gd name="T0" fmla="*/ 2147483646 w 90"/>
                <a:gd name="T1" fmla="*/ 2147483646 h 93"/>
                <a:gd name="T2" fmla="*/ 2147483646 w 90"/>
                <a:gd name="T3" fmla="*/ 2147483646 h 93"/>
                <a:gd name="T4" fmla="*/ 2147483646 w 90"/>
                <a:gd name="T5" fmla="*/ 2147483646 h 93"/>
                <a:gd name="T6" fmla="*/ 2147483646 w 90"/>
                <a:gd name="T7" fmla="*/ 2147483646 h 93"/>
                <a:gd name="T8" fmla="*/ 2147483646 w 90"/>
                <a:gd name="T9" fmla="*/ 2147483646 h 93"/>
                <a:gd name="T10" fmla="*/ 0 w 90"/>
                <a:gd name="T11" fmla="*/ 2147483646 h 93"/>
                <a:gd name="T12" fmla="*/ 0 w 90"/>
                <a:gd name="T13" fmla="*/ 2147483646 h 93"/>
                <a:gd name="T14" fmla="*/ 2147483646 w 90"/>
                <a:gd name="T15" fmla="*/ 2147483646 h 93"/>
                <a:gd name="T16" fmla="*/ 2147483646 w 90"/>
                <a:gd name="T17" fmla="*/ 2147483646 h 93"/>
                <a:gd name="T18" fmla="*/ 2147483646 w 90"/>
                <a:gd name="T19" fmla="*/ 2147483646 h 93"/>
                <a:gd name="T20" fmla="*/ 2147483646 w 90"/>
                <a:gd name="T21" fmla="*/ 2147483646 h 93"/>
                <a:gd name="T22" fmla="*/ 2147483646 w 90"/>
                <a:gd name="T23" fmla="*/ 2147483646 h 93"/>
                <a:gd name="T24" fmla="*/ 2147483646 w 90"/>
                <a:gd name="T25" fmla="*/ 2147483646 h 93"/>
                <a:gd name="T26" fmla="*/ 2147483646 w 90"/>
                <a:gd name="T27" fmla="*/ 2147483646 h 93"/>
                <a:gd name="T28" fmla="*/ 2147483646 w 90"/>
                <a:gd name="T29" fmla="*/ 2147483646 h 93"/>
                <a:gd name="T30" fmla="*/ 2147483646 w 90"/>
                <a:gd name="T31" fmla="*/ 2147483646 h 93"/>
                <a:gd name="T32" fmla="*/ 2147483646 w 90"/>
                <a:gd name="T33" fmla="*/ 2147483646 h 93"/>
                <a:gd name="T34" fmla="*/ 2147483646 w 90"/>
                <a:gd name="T35" fmla="*/ 2147483646 h 93"/>
                <a:gd name="T36" fmla="*/ 2147483646 w 90"/>
                <a:gd name="T37" fmla="*/ 2147483646 h 93"/>
                <a:gd name="T38" fmla="*/ 2147483646 w 90"/>
                <a:gd name="T39" fmla="*/ 2147483646 h 93"/>
                <a:gd name="T40" fmla="*/ 2147483646 w 90"/>
                <a:gd name="T41" fmla="*/ 2147483646 h 93"/>
                <a:gd name="T42" fmla="*/ 2147483646 w 90"/>
                <a:gd name="T43" fmla="*/ 2147483646 h 93"/>
                <a:gd name="T44" fmla="*/ 2147483646 w 90"/>
                <a:gd name="T45" fmla="*/ 2147483646 h 93"/>
                <a:gd name="T46" fmla="*/ 2147483646 w 90"/>
                <a:gd name="T47" fmla="*/ 2147483646 h 93"/>
                <a:gd name="T48" fmla="*/ 2147483646 w 90"/>
                <a:gd name="T49" fmla="*/ 2147483646 h 93"/>
                <a:gd name="T50" fmla="*/ 2147483646 w 90"/>
                <a:gd name="T51" fmla="*/ 2147483646 h 93"/>
                <a:gd name="T52" fmla="*/ 2147483646 w 90"/>
                <a:gd name="T53" fmla="*/ 2147483646 h 93"/>
                <a:gd name="T54" fmla="*/ 2147483646 w 90"/>
                <a:gd name="T55" fmla="*/ 2147483646 h 93"/>
                <a:gd name="T56" fmla="*/ 2147483646 w 90"/>
                <a:gd name="T57" fmla="*/ 2147483646 h 93"/>
                <a:gd name="T58" fmla="*/ 2147483646 w 90"/>
                <a:gd name="T59" fmla="*/ 2147483646 h 93"/>
                <a:gd name="T60" fmla="*/ 2147483646 w 90"/>
                <a:gd name="T61" fmla="*/ 2147483646 h 93"/>
                <a:gd name="T62" fmla="*/ 2147483646 w 90"/>
                <a:gd name="T63" fmla="*/ 2147483646 h 93"/>
                <a:gd name="T64" fmla="*/ 2147483646 w 90"/>
                <a:gd name="T65" fmla="*/ 2147483646 h 93"/>
                <a:gd name="T66" fmla="*/ 2147483646 w 90"/>
                <a:gd name="T67" fmla="*/ 2147483646 h 93"/>
                <a:gd name="T68" fmla="*/ 2147483646 w 90"/>
                <a:gd name="T69" fmla="*/ 2147483646 h 93"/>
                <a:gd name="T70" fmla="*/ 2147483646 w 90"/>
                <a:gd name="T71" fmla="*/ 2147483646 h 93"/>
                <a:gd name="T72" fmla="*/ 2147483646 w 90"/>
                <a:gd name="T73" fmla="*/ 2147483646 h 93"/>
                <a:gd name="T74" fmla="*/ 2147483646 w 90"/>
                <a:gd name="T75" fmla="*/ 2147483646 h 93"/>
                <a:gd name="T76" fmla="*/ 2147483646 w 90"/>
                <a:gd name="T77" fmla="*/ 2147483646 h 93"/>
                <a:gd name="T78" fmla="*/ 2147483646 w 90"/>
                <a:gd name="T79" fmla="*/ 2147483646 h 93"/>
                <a:gd name="T80" fmla="*/ 2147483646 w 90"/>
                <a:gd name="T81" fmla="*/ 2147483646 h 93"/>
                <a:gd name="T82" fmla="*/ 2147483646 w 90"/>
                <a:gd name="T83" fmla="*/ 2147483646 h 93"/>
                <a:gd name="T84" fmla="*/ 2147483646 w 90"/>
                <a:gd name="T85" fmla="*/ 2147483646 h 93"/>
                <a:gd name="T86" fmla="*/ 2147483646 w 90"/>
                <a:gd name="T87" fmla="*/ 2147483646 h 93"/>
                <a:gd name="T88" fmla="*/ 2147483646 w 90"/>
                <a:gd name="T89" fmla="*/ 2147483646 h 93"/>
                <a:gd name="T90" fmla="*/ 2147483646 w 90"/>
                <a:gd name="T91" fmla="*/ 2147483646 h 93"/>
                <a:gd name="T92" fmla="*/ 2147483646 w 90"/>
                <a:gd name="T93" fmla="*/ 2147483646 h 93"/>
                <a:gd name="T94" fmla="*/ 2147483646 w 90"/>
                <a:gd name="T95" fmla="*/ 2147483646 h 93"/>
                <a:gd name="T96" fmla="*/ 2147483646 w 90"/>
                <a:gd name="T97" fmla="*/ 2147483646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93">
                  <a:moveTo>
                    <a:pt x="86" y="38"/>
                  </a:moveTo>
                  <a:cubicBezTo>
                    <a:pt x="88" y="40"/>
                    <a:pt x="90" y="43"/>
                    <a:pt x="90" y="46"/>
                  </a:cubicBezTo>
                  <a:cubicBezTo>
                    <a:pt x="90" y="83"/>
                    <a:pt x="90" y="83"/>
                    <a:pt x="90" y="83"/>
                  </a:cubicBezTo>
                  <a:cubicBezTo>
                    <a:pt x="90" y="88"/>
                    <a:pt x="86" y="93"/>
                    <a:pt x="81" y="93"/>
                  </a:cubicBezTo>
                  <a:cubicBezTo>
                    <a:pt x="9" y="93"/>
                    <a:pt x="9" y="93"/>
                    <a:pt x="9" y="93"/>
                  </a:cubicBezTo>
                  <a:cubicBezTo>
                    <a:pt x="4" y="93"/>
                    <a:pt x="0" y="88"/>
                    <a:pt x="0" y="83"/>
                  </a:cubicBezTo>
                  <a:cubicBezTo>
                    <a:pt x="0" y="46"/>
                    <a:pt x="0" y="46"/>
                    <a:pt x="0" y="46"/>
                  </a:cubicBezTo>
                  <a:cubicBezTo>
                    <a:pt x="0" y="44"/>
                    <a:pt x="1" y="41"/>
                    <a:pt x="2" y="40"/>
                  </a:cubicBezTo>
                  <a:cubicBezTo>
                    <a:pt x="2" y="40"/>
                    <a:pt x="2" y="40"/>
                    <a:pt x="2" y="40"/>
                  </a:cubicBezTo>
                  <a:cubicBezTo>
                    <a:pt x="2" y="40"/>
                    <a:pt x="2" y="40"/>
                    <a:pt x="2" y="40"/>
                  </a:cubicBezTo>
                  <a:cubicBezTo>
                    <a:pt x="2" y="39"/>
                    <a:pt x="2" y="39"/>
                    <a:pt x="3" y="39"/>
                  </a:cubicBezTo>
                  <a:cubicBezTo>
                    <a:pt x="39" y="3"/>
                    <a:pt x="39" y="3"/>
                    <a:pt x="39" y="3"/>
                  </a:cubicBezTo>
                  <a:cubicBezTo>
                    <a:pt x="43" y="0"/>
                    <a:pt x="46" y="0"/>
                    <a:pt x="50" y="3"/>
                  </a:cubicBezTo>
                  <a:cubicBezTo>
                    <a:pt x="86" y="38"/>
                    <a:pt x="86" y="38"/>
                    <a:pt x="86" y="38"/>
                  </a:cubicBezTo>
                  <a:close/>
                  <a:moveTo>
                    <a:pt x="15" y="30"/>
                  </a:moveTo>
                  <a:cubicBezTo>
                    <a:pt x="15" y="52"/>
                    <a:pt x="15" y="52"/>
                    <a:pt x="15" y="52"/>
                  </a:cubicBezTo>
                  <a:cubicBezTo>
                    <a:pt x="45" y="75"/>
                    <a:pt x="45" y="75"/>
                    <a:pt x="45" y="75"/>
                  </a:cubicBezTo>
                  <a:cubicBezTo>
                    <a:pt x="72" y="54"/>
                    <a:pt x="72" y="54"/>
                    <a:pt x="72" y="54"/>
                  </a:cubicBezTo>
                  <a:cubicBezTo>
                    <a:pt x="72" y="30"/>
                    <a:pt x="72" y="30"/>
                    <a:pt x="72" y="30"/>
                  </a:cubicBezTo>
                  <a:cubicBezTo>
                    <a:pt x="15" y="30"/>
                    <a:pt x="15" y="30"/>
                    <a:pt x="15" y="30"/>
                  </a:cubicBezTo>
                  <a:close/>
                  <a:moveTo>
                    <a:pt x="25" y="35"/>
                  </a:moveTo>
                  <a:cubicBezTo>
                    <a:pt x="25" y="39"/>
                    <a:pt x="25" y="39"/>
                    <a:pt x="25" y="39"/>
                  </a:cubicBezTo>
                  <a:cubicBezTo>
                    <a:pt x="63" y="39"/>
                    <a:pt x="63" y="39"/>
                    <a:pt x="63" y="39"/>
                  </a:cubicBezTo>
                  <a:cubicBezTo>
                    <a:pt x="63" y="35"/>
                    <a:pt x="63" y="35"/>
                    <a:pt x="63" y="35"/>
                  </a:cubicBezTo>
                  <a:cubicBezTo>
                    <a:pt x="25" y="35"/>
                    <a:pt x="25" y="35"/>
                    <a:pt x="25" y="35"/>
                  </a:cubicBezTo>
                  <a:close/>
                  <a:moveTo>
                    <a:pt x="25" y="51"/>
                  </a:moveTo>
                  <a:cubicBezTo>
                    <a:pt x="25" y="55"/>
                    <a:pt x="25" y="55"/>
                    <a:pt x="25" y="55"/>
                  </a:cubicBezTo>
                  <a:cubicBezTo>
                    <a:pt x="63" y="55"/>
                    <a:pt x="63" y="55"/>
                    <a:pt x="63" y="55"/>
                  </a:cubicBezTo>
                  <a:cubicBezTo>
                    <a:pt x="63" y="51"/>
                    <a:pt x="63" y="51"/>
                    <a:pt x="63" y="51"/>
                  </a:cubicBezTo>
                  <a:cubicBezTo>
                    <a:pt x="25" y="51"/>
                    <a:pt x="25" y="51"/>
                    <a:pt x="25" y="51"/>
                  </a:cubicBezTo>
                  <a:close/>
                  <a:moveTo>
                    <a:pt x="25" y="43"/>
                  </a:moveTo>
                  <a:cubicBezTo>
                    <a:pt x="25" y="47"/>
                    <a:pt x="25" y="47"/>
                    <a:pt x="25" y="47"/>
                  </a:cubicBezTo>
                  <a:cubicBezTo>
                    <a:pt x="63" y="47"/>
                    <a:pt x="63" y="47"/>
                    <a:pt x="63" y="47"/>
                  </a:cubicBezTo>
                  <a:cubicBezTo>
                    <a:pt x="63" y="43"/>
                    <a:pt x="63" y="43"/>
                    <a:pt x="63" y="43"/>
                  </a:cubicBezTo>
                  <a:cubicBezTo>
                    <a:pt x="25" y="43"/>
                    <a:pt x="25" y="43"/>
                    <a:pt x="25" y="43"/>
                  </a:cubicBezTo>
                  <a:close/>
                  <a:moveTo>
                    <a:pt x="10" y="87"/>
                  </a:moveTo>
                  <a:cubicBezTo>
                    <a:pt x="28" y="69"/>
                    <a:pt x="28" y="69"/>
                    <a:pt x="28" y="69"/>
                  </a:cubicBezTo>
                  <a:cubicBezTo>
                    <a:pt x="28" y="69"/>
                    <a:pt x="28" y="68"/>
                    <a:pt x="28" y="67"/>
                  </a:cubicBezTo>
                  <a:cubicBezTo>
                    <a:pt x="27" y="66"/>
                    <a:pt x="26" y="66"/>
                    <a:pt x="25" y="67"/>
                  </a:cubicBezTo>
                  <a:cubicBezTo>
                    <a:pt x="7" y="84"/>
                    <a:pt x="7" y="84"/>
                    <a:pt x="7" y="84"/>
                  </a:cubicBezTo>
                  <a:cubicBezTo>
                    <a:pt x="6" y="85"/>
                    <a:pt x="6" y="86"/>
                    <a:pt x="7" y="87"/>
                  </a:cubicBezTo>
                  <a:cubicBezTo>
                    <a:pt x="8" y="87"/>
                    <a:pt x="9" y="87"/>
                    <a:pt x="10" y="87"/>
                  </a:cubicBezTo>
                  <a:close/>
                  <a:moveTo>
                    <a:pt x="84" y="84"/>
                  </a:moveTo>
                  <a:cubicBezTo>
                    <a:pt x="66" y="67"/>
                    <a:pt x="66" y="67"/>
                    <a:pt x="66" y="67"/>
                  </a:cubicBezTo>
                  <a:cubicBezTo>
                    <a:pt x="65" y="66"/>
                    <a:pt x="64" y="66"/>
                    <a:pt x="63" y="67"/>
                  </a:cubicBezTo>
                  <a:cubicBezTo>
                    <a:pt x="62" y="68"/>
                    <a:pt x="62" y="69"/>
                    <a:pt x="63" y="69"/>
                  </a:cubicBezTo>
                  <a:cubicBezTo>
                    <a:pt x="81" y="87"/>
                    <a:pt x="81" y="87"/>
                    <a:pt x="81" y="87"/>
                  </a:cubicBezTo>
                  <a:cubicBezTo>
                    <a:pt x="82" y="87"/>
                    <a:pt x="83" y="87"/>
                    <a:pt x="84" y="87"/>
                  </a:cubicBezTo>
                  <a:cubicBezTo>
                    <a:pt x="85" y="86"/>
                    <a:pt x="85" y="85"/>
                    <a:pt x="84" y="84"/>
                  </a:cubicBezTo>
                  <a:close/>
                </a:path>
              </a:pathLst>
            </a:custGeom>
            <a:solidFill>
              <a:schemeClr val="bg1"/>
            </a:solidFill>
            <a:ln>
              <a:noFill/>
            </a:ln>
          </p:spPr>
          <p:txBody>
            <a:bodyPr anchor="ctr">
              <a:normAutofit/>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sz="1400">
                <a:solidFill>
                  <a:schemeClr val="tx1">
                    <a:lumMod val="75000"/>
                    <a:lumOff val="2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sp>
        <p:nvSpPr>
          <p:cNvPr id="15" name="稻壳儿搜索【幻雨工作室】_12"/>
          <p:cNvSpPr/>
          <p:nvPr>
            <p:custDataLst>
              <p:tags r:id="rId9"/>
            </p:custDataLst>
          </p:nvPr>
        </p:nvSpPr>
        <p:spPr bwMode="auto">
          <a:xfrm>
            <a:off x="5411986" y="2449008"/>
            <a:ext cx="1370117" cy="1575031"/>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FC7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rPr>
              <a:t>STEP 1</a:t>
            </a:r>
            <a:endParaRPr lang="en-US" altLang="zh-CN" dirty="0">
              <a:solidFill>
                <a:schemeClr val="bg1"/>
              </a:solidFill>
              <a:latin typeface="Century Gothic" panose="020B0502020202020204" pitchFamily="34" charset="0"/>
              <a:ea typeface="思源黑体 CN Light" panose="020B0300000000000000" pitchFamily="34" charset="-122"/>
              <a:cs typeface="Arial" panose="020B0604020202020204" pitchFamily="34" charset="0"/>
              <a:sym typeface="Century Gothic" panose="020B0502020202020204" pitchFamily="34" charset="0"/>
            </a:endParaRPr>
          </a:p>
        </p:txBody>
      </p:sp>
      <p:grpSp>
        <p:nvGrpSpPr>
          <p:cNvPr id="2" name="组合 1"/>
          <p:cNvGrpSpPr/>
          <p:nvPr/>
        </p:nvGrpSpPr>
        <p:grpSpPr>
          <a:xfrm>
            <a:off x="1399824" y="2620519"/>
            <a:ext cx="2270383" cy="1223412"/>
            <a:chOff x="1346549" y="2685245"/>
            <a:chExt cx="2270383" cy="1223412"/>
          </a:xfrm>
        </p:grpSpPr>
        <p:sp>
          <p:nvSpPr>
            <p:cNvPr id="18" name="稻壳儿搜索【幻雨工作室】_12"/>
            <p:cNvSpPr txBox="1"/>
            <p:nvPr/>
          </p:nvSpPr>
          <p:spPr>
            <a:xfrm>
              <a:off x="1852985" y="2685245"/>
              <a:ext cx="176394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19" name="矩形 18"/>
            <p:cNvSpPr/>
            <p:nvPr/>
          </p:nvSpPr>
          <p:spPr>
            <a:xfrm>
              <a:off x="1346549" y="3054577"/>
              <a:ext cx="2270383"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1" name="组合 20"/>
          <p:cNvGrpSpPr/>
          <p:nvPr/>
        </p:nvGrpSpPr>
        <p:grpSpPr>
          <a:xfrm>
            <a:off x="2143142" y="4393371"/>
            <a:ext cx="2270383" cy="1223412"/>
            <a:chOff x="1346549" y="2685245"/>
            <a:chExt cx="2270383" cy="1223412"/>
          </a:xfrm>
        </p:grpSpPr>
        <p:sp>
          <p:nvSpPr>
            <p:cNvPr id="22" name="稻壳儿搜索【幻雨工作室】_12"/>
            <p:cNvSpPr txBox="1"/>
            <p:nvPr/>
          </p:nvSpPr>
          <p:spPr>
            <a:xfrm>
              <a:off x="1852985" y="2685245"/>
              <a:ext cx="1763947" cy="369332"/>
            </a:xfrm>
            <a:prstGeom prst="rect">
              <a:avLst/>
            </a:prstGeom>
            <a:noFill/>
          </p:spPr>
          <p:txBody>
            <a:bodyPr wrap="square" rtlCol="0">
              <a:spAutoFit/>
            </a:bodyPr>
            <a:lstStyle/>
            <a:p>
              <a:pPr algn="r"/>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23" name="矩形 22"/>
            <p:cNvSpPr/>
            <p:nvPr/>
          </p:nvSpPr>
          <p:spPr>
            <a:xfrm>
              <a:off x="1346549" y="3054577"/>
              <a:ext cx="2270383" cy="854080"/>
            </a:xfrm>
            <a:prstGeom prst="rect">
              <a:avLst/>
            </a:prstGeom>
          </p:spPr>
          <p:txBody>
            <a:bodyPr vert="horz" wrap="square">
              <a:spAutoFit/>
            </a:bodyPr>
            <a:lstStyle/>
            <a:p>
              <a:pPr algn="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7" name="组合 26"/>
          <p:cNvGrpSpPr/>
          <p:nvPr/>
        </p:nvGrpSpPr>
        <p:grpSpPr>
          <a:xfrm>
            <a:off x="7790599" y="4393371"/>
            <a:ext cx="2270383" cy="1223412"/>
            <a:chOff x="1346549" y="2685245"/>
            <a:chExt cx="2270383" cy="1223412"/>
          </a:xfrm>
        </p:grpSpPr>
        <p:sp>
          <p:nvSpPr>
            <p:cNvPr id="28" name="稻壳儿搜索【幻雨工作室】_12"/>
            <p:cNvSpPr txBox="1"/>
            <p:nvPr/>
          </p:nvSpPr>
          <p:spPr>
            <a:xfrm>
              <a:off x="1346549" y="2685245"/>
              <a:ext cx="1763947"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29" name="矩形 28"/>
            <p:cNvSpPr/>
            <p:nvPr/>
          </p:nvSpPr>
          <p:spPr>
            <a:xfrm>
              <a:off x="1346549" y="3054577"/>
              <a:ext cx="2270383"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0" name="组合 29"/>
          <p:cNvGrpSpPr/>
          <p:nvPr/>
        </p:nvGrpSpPr>
        <p:grpSpPr>
          <a:xfrm>
            <a:off x="8521794" y="2620519"/>
            <a:ext cx="2270383" cy="1223412"/>
            <a:chOff x="1346549" y="2685245"/>
            <a:chExt cx="2270383" cy="1223412"/>
          </a:xfrm>
        </p:grpSpPr>
        <p:sp>
          <p:nvSpPr>
            <p:cNvPr id="31" name="稻壳儿搜索【幻雨工作室】_12"/>
            <p:cNvSpPr txBox="1"/>
            <p:nvPr/>
          </p:nvSpPr>
          <p:spPr>
            <a:xfrm>
              <a:off x="1346549" y="2685245"/>
              <a:ext cx="1763947" cy="369332"/>
            </a:xfrm>
            <a:prstGeom prst="rect">
              <a:avLst/>
            </a:prstGeom>
            <a:noFill/>
          </p:spPr>
          <p:txBody>
            <a:bodyPr wrap="square" rtlCol="0">
              <a:spAutoFit/>
            </a:body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34" name="矩形 33"/>
            <p:cNvSpPr/>
            <p:nvPr/>
          </p:nvSpPr>
          <p:spPr>
            <a:xfrm>
              <a:off x="1346549" y="3054577"/>
              <a:ext cx="2270383" cy="854080"/>
            </a:xfrm>
            <a:prstGeom prst="rect">
              <a:avLst/>
            </a:prstGeom>
          </p:spPr>
          <p:txBody>
            <a:bodyPr vert="horz" wrap="square">
              <a:spAutoFit/>
            </a:bodyPr>
            <a:lstStyle/>
            <a:p>
              <a:pP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b="1"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5" name="组合 34"/>
          <p:cNvGrpSpPr/>
          <p:nvPr/>
        </p:nvGrpSpPr>
        <p:grpSpPr>
          <a:xfrm>
            <a:off x="5080337" y="853822"/>
            <a:ext cx="2031326" cy="559342"/>
            <a:chOff x="5080337" y="853822"/>
            <a:chExt cx="2031326" cy="559342"/>
          </a:xfrm>
        </p:grpSpPr>
        <p:sp>
          <p:nvSpPr>
            <p:cNvPr id="36"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7" name="直接连接符 36"/>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3" name="图片 2" descr="logo"/>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6" presetClass="emph" presetSubtype="0" fill="hold" grpId="0" nodeType="afterEffect">
                                  <p:stCondLst>
                                    <p:cond delay="0"/>
                                  </p:stCondLst>
                                  <p:childTnLst>
                                    <p:animScale>
                                      <p:cBhvr>
                                        <p:cTn id="19" dur="2000" fill="hold"/>
                                        <p:tgtEl>
                                          <p:spTgt spid="15"/>
                                        </p:tgtEl>
                                      </p:cBhvr>
                                      <p:by x="150000" y="150000"/>
                                    </p:animScale>
                                  </p:childTnLst>
                                </p:cTn>
                              </p:par>
                            </p:childTnLst>
                          </p:cTn>
                        </p:par>
                        <p:par>
                          <p:cTn id="20" fill="hold">
                            <p:stCondLst>
                              <p:cond delay="2500"/>
                            </p:stCondLst>
                            <p:childTnLst>
                              <p:par>
                                <p:cTn id="21" presetID="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7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146358" y="1475638"/>
            <a:ext cx="1899285" cy="1899285"/>
          </a:xfrm>
          <a:prstGeom prst="rect">
            <a:avLst/>
          </a:prstGeom>
          <a:noFill/>
          <a:ln w="3175">
            <a:solidFill>
              <a:srgbClr val="9AD3DE"/>
            </a:solidFill>
          </a:ln>
          <a:effectLst>
            <a:outerShdw blurRad="508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69875" tIns="136525" rIns="269875" bIns="136525" rtlCol="0" anchor="ctr" anchorCtr="1"/>
          <a:lstStyle/>
          <a:p>
            <a:pPr algn="ctr"/>
            <a:r>
              <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rPr>
              <a:t>2</a:t>
            </a:r>
            <a:endParaRPr lang="en-US" altLang="zh-CN" sz="11500" b="1" dirty="0">
              <a:solidFill>
                <a:srgbClr val="9AD3DE"/>
              </a:solidFill>
              <a:latin typeface="Impact" panose="020B0806030902050204" pitchFamily="34" charset="0"/>
              <a:ea typeface="思源黑体 CN Light" panose="020B0300000000000000" pitchFamily="34" charset="-122"/>
              <a:cs typeface="+mn-ea"/>
              <a:sym typeface="Century Gothic" panose="020B0502020202020204" pitchFamily="34" charset="0"/>
            </a:endParaRPr>
          </a:p>
        </p:txBody>
      </p:sp>
      <p:cxnSp>
        <p:nvCxnSpPr>
          <p:cNvPr id="8" name="直接连接符 7"/>
          <p:cNvCxnSpPr/>
          <p:nvPr/>
        </p:nvCxnSpPr>
        <p:spPr bwMode="auto">
          <a:xfrm flipH="1">
            <a:off x="5930900" y="3791642"/>
            <a:ext cx="330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37"/>
          <p:cNvSpPr>
            <a:spLocks noChangeArrowheads="1"/>
          </p:cNvSpPr>
          <p:nvPr/>
        </p:nvSpPr>
        <p:spPr bwMode="auto">
          <a:xfrm>
            <a:off x="4105711" y="4814387"/>
            <a:ext cx="3980578" cy="56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50000"/>
              </a:lnSpc>
            </a:pPr>
            <a:r>
              <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 </a:t>
            </a:r>
            <a:endParaRPr lang="en-US" altLang="zh-CN" sz="11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10" name="矩形 9"/>
          <p:cNvSpPr/>
          <p:nvPr/>
        </p:nvSpPr>
        <p:spPr>
          <a:xfrm>
            <a:off x="4541729" y="4043381"/>
            <a:ext cx="3108543" cy="701731"/>
          </a:xfrm>
          <a:prstGeom prst="rect">
            <a:avLst/>
          </a:prstGeom>
        </p:spPr>
        <p:txBody>
          <a:bodyPr wrap="none">
            <a:spAutoFit/>
          </a:bodyPr>
          <a:lstStyle/>
          <a:p>
            <a:pPr algn="ctr">
              <a:lnSpc>
                <a:spcPct val="110000"/>
              </a:lnSpc>
            </a:pPr>
            <a:r>
              <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rPr>
              <a:t>标题文本预设</a:t>
            </a:r>
            <a:endParaRPr lang="zh-CN" altLang="en-US" sz="3600" b="1" spc="100" dirty="0">
              <a:latin typeface="Century Gothic" panose="020B0502020202020204" pitchFamily="34" charset="0"/>
              <a:ea typeface="思源黑体 CN Light" panose="020B0300000000000000" pitchFamily="34" charset="-122"/>
              <a:cs typeface="+mn-ea"/>
              <a:sym typeface="Century Gothic" panose="020B0502020202020204" pitchFamily="34" charset="0"/>
            </a:endParaRPr>
          </a:p>
        </p:txBody>
      </p:sp>
      <p:pic>
        <p:nvPicPr>
          <p:cNvPr id="3" name="图片 2" descr="log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5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Scale>
                                      <p:cBhvr>
                                        <p:cTn id="15"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0"/>
                                        </p:tgtEl>
                                        <p:attrNameLst>
                                          <p:attrName>ppt_x</p:attrName>
                                          <p:attrName>ppt_y</p:attrName>
                                        </p:attrNameLst>
                                      </p:cBhvr>
                                    </p:animMotion>
                                    <p:animEffect transition="in" filter="fade">
                                      <p:cBhvr>
                                        <p:cTn id="17" dur="1000"/>
                                        <p:tgtEl>
                                          <p:spTgt spid="1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3330" y="548640"/>
            <a:ext cx="3201670" cy="576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pic>
        <p:nvPicPr>
          <p:cNvPr id="2" name="图片 1" descr="C:\Users\DELL\Pictures\湖南科技大学\20130616172600882129.jpg20130616172600882129"/>
          <p:cNvPicPr>
            <a:picLocks noChangeAspect="1"/>
          </p:cNvPicPr>
          <p:nvPr/>
        </p:nvPicPr>
        <p:blipFill rotWithShape="1">
          <a:blip r:embed="rId1"/>
          <a:srcRect/>
          <a:stretch>
            <a:fillRect/>
          </a:stretch>
        </p:blipFill>
        <p:spPr>
          <a:xfrm>
            <a:off x="2490470" y="2434590"/>
            <a:ext cx="2898775" cy="2750820"/>
          </a:xfrm>
          <a:prstGeom prst="diamond">
            <a:avLst/>
          </a:prstGeom>
          <a:effectLst>
            <a:outerShdw blurRad="50800" dist="38100" algn="l" rotWithShape="0">
              <a:prstClr val="black">
                <a:alpha val="40000"/>
              </a:prstClr>
            </a:outerShdw>
          </a:effectLst>
        </p:spPr>
      </p:pic>
      <p:sp>
        <p:nvSpPr>
          <p:cNvPr id="3" name="菱形 2"/>
          <p:cNvSpPr/>
          <p:nvPr/>
        </p:nvSpPr>
        <p:spPr>
          <a:xfrm>
            <a:off x="1381132" y="3142093"/>
            <a:ext cx="1765304" cy="1765304"/>
          </a:xfrm>
          <a:prstGeom prst="diamond">
            <a:avLst/>
          </a:prstGeom>
          <a:solidFill>
            <a:srgbClr val="99D2D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nvGrpSpPr>
          <p:cNvPr id="5" name="组合 4"/>
          <p:cNvGrpSpPr/>
          <p:nvPr/>
        </p:nvGrpSpPr>
        <p:grpSpPr>
          <a:xfrm>
            <a:off x="1546407" y="3499251"/>
            <a:ext cx="1434754" cy="866322"/>
            <a:chOff x="1100628" y="2901263"/>
            <a:chExt cx="1434754" cy="866322"/>
          </a:xfrm>
        </p:grpSpPr>
        <p:sp>
          <p:nvSpPr>
            <p:cNvPr id="6" name="文本框 5"/>
            <p:cNvSpPr txBox="1"/>
            <p:nvPr/>
          </p:nvSpPr>
          <p:spPr>
            <a:xfrm>
              <a:off x="1100628" y="3490586"/>
              <a:ext cx="1434754" cy="276999"/>
            </a:xfrm>
            <a:prstGeom prst="rect">
              <a:avLst/>
            </a:prstGeom>
            <a:noFill/>
          </p:spPr>
          <p:txBody>
            <a:bodyPr wrap="square" rtlCol="0">
              <a:spAutoFit/>
            </a:bodyPr>
            <a:lstStyle/>
            <a:p>
              <a:pPr algn="ctr"/>
              <a:r>
                <a:rPr lang="zh-CN" altLang="en-US" sz="1200" dirty="0">
                  <a:solidFill>
                    <a:schemeClr val="bg1"/>
                  </a:solidFill>
                  <a:latin typeface="Century Gothic" panose="020B0502020202020204" pitchFamily="34" charset="0"/>
                  <a:ea typeface="思源黑体 CN Light" panose="020B0300000000000000" pitchFamily="34" charset="-122"/>
                  <a:cs typeface="Segoe MDL2 Assets" panose="050A0102010101010101" charset="0"/>
                  <a:sym typeface="Century Gothic" panose="020B0502020202020204" pitchFamily="34" charset="0"/>
                </a:rPr>
                <a:t>标题文本预设</a:t>
              </a:r>
              <a:endParaRPr lang="en-US" altLang="zh-CN" sz="1200" dirty="0">
                <a:solidFill>
                  <a:schemeClr val="bg1"/>
                </a:solidFill>
                <a:latin typeface="Century Gothic" panose="020B0502020202020204" pitchFamily="34" charset="0"/>
                <a:ea typeface="思源黑体 CN Light" panose="020B0300000000000000" pitchFamily="34" charset="-122"/>
                <a:cs typeface="Segoe MDL2 Assets" panose="050A0102010101010101" charset="0"/>
                <a:sym typeface="Century Gothic" panose="020B0502020202020204" pitchFamily="34" charset="0"/>
              </a:endParaRPr>
            </a:p>
          </p:txBody>
        </p:sp>
        <p:pic>
          <p:nvPicPr>
            <p:cNvPr id="62550" name="xingzhua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10" y="2901263"/>
              <a:ext cx="453390"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p:cNvGrpSpPr/>
          <p:nvPr/>
        </p:nvGrpSpPr>
        <p:grpSpPr>
          <a:xfrm>
            <a:off x="5327817" y="1946025"/>
            <a:ext cx="720725" cy="720725"/>
            <a:chOff x="5663565" y="941070"/>
            <a:chExt cx="720725" cy="720725"/>
          </a:xfrm>
        </p:grpSpPr>
        <p:sp>
          <p:nvSpPr>
            <p:cNvPr id="9" name="椭圆 8"/>
            <p:cNvSpPr/>
            <p:nvPr/>
          </p:nvSpPr>
          <p:spPr>
            <a:xfrm>
              <a:off x="5663565" y="941070"/>
              <a:ext cx="720725" cy="720725"/>
            </a:xfrm>
            <a:prstGeom prst="ellipse">
              <a:avLst/>
            </a:prstGeom>
            <a:solidFill>
              <a:srgbClr val="E0F2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1492" name="xingzhuang"/>
            <p:cNvSpPr>
              <a:spLocks noEditPoints="1"/>
            </p:cNvSpPr>
            <p:nvPr/>
          </p:nvSpPr>
          <p:spPr bwMode="auto">
            <a:xfrm>
              <a:off x="5904203" y="1172845"/>
              <a:ext cx="263525" cy="257175"/>
            </a:xfrm>
            <a:custGeom>
              <a:avLst/>
              <a:gdLst>
                <a:gd name="T0" fmla="*/ 1779417888 w 38"/>
                <a:gd name="T1" fmla="*/ 1787540017 h 37"/>
                <a:gd name="T2" fmla="*/ 1731324576 w 38"/>
                <a:gd name="T3" fmla="*/ 1787540017 h 37"/>
                <a:gd name="T4" fmla="*/ 1538958261 w 38"/>
                <a:gd name="T5" fmla="*/ 1787540017 h 37"/>
                <a:gd name="T6" fmla="*/ 1442771636 w 38"/>
                <a:gd name="T7" fmla="*/ 1739225870 h 37"/>
                <a:gd name="T8" fmla="*/ 48093313 w 38"/>
                <a:gd name="T9" fmla="*/ 338185125 h 37"/>
                <a:gd name="T10" fmla="*/ 0 w 38"/>
                <a:gd name="T11" fmla="*/ 241556832 h 37"/>
                <a:gd name="T12" fmla="*/ 0 w 38"/>
                <a:gd name="T13" fmla="*/ 48314147 h 37"/>
                <a:gd name="T14" fmla="*/ 0 w 38"/>
                <a:gd name="T15" fmla="*/ 0 h 37"/>
                <a:gd name="T16" fmla="*/ 96186625 w 38"/>
                <a:gd name="T17" fmla="*/ 0 h 37"/>
                <a:gd name="T18" fmla="*/ 96186625 w 38"/>
                <a:gd name="T19" fmla="*/ 0 h 37"/>
                <a:gd name="T20" fmla="*/ 1298491698 w 38"/>
                <a:gd name="T21" fmla="*/ 531427810 h 37"/>
                <a:gd name="T22" fmla="*/ 1827511201 w 38"/>
                <a:gd name="T23" fmla="*/ 1739225870 h 37"/>
                <a:gd name="T24" fmla="*/ 1779417888 w 38"/>
                <a:gd name="T25" fmla="*/ 1787540017 h 37"/>
                <a:gd name="T26" fmla="*/ 1106125383 w 38"/>
                <a:gd name="T27" fmla="*/ 1787540017 h 37"/>
                <a:gd name="T28" fmla="*/ 1058032070 w 38"/>
                <a:gd name="T29" fmla="*/ 1787540017 h 37"/>
                <a:gd name="T30" fmla="*/ 913759068 w 38"/>
                <a:gd name="T31" fmla="*/ 1787540017 h 37"/>
                <a:gd name="T32" fmla="*/ 817572443 w 38"/>
                <a:gd name="T33" fmla="*/ 1739225870 h 37"/>
                <a:gd name="T34" fmla="*/ 48093313 w 38"/>
                <a:gd name="T35" fmla="*/ 966241228 h 37"/>
                <a:gd name="T36" fmla="*/ 0 w 38"/>
                <a:gd name="T37" fmla="*/ 917927082 h 37"/>
                <a:gd name="T38" fmla="*/ 0 w 38"/>
                <a:gd name="T39" fmla="*/ 724677446 h 37"/>
                <a:gd name="T40" fmla="*/ 0 w 38"/>
                <a:gd name="T41" fmla="*/ 676363299 h 37"/>
                <a:gd name="T42" fmla="*/ 96186625 w 38"/>
                <a:gd name="T43" fmla="*/ 628056103 h 37"/>
                <a:gd name="T44" fmla="*/ 96186625 w 38"/>
                <a:gd name="T45" fmla="*/ 628056103 h 37"/>
                <a:gd name="T46" fmla="*/ 817572443 w 38"/>
                <a:gd name="T47" fmla="*/ 966241228 h 37"/>
                <a:gd name="T48" fmla="*/ 1154218695 w 38"/>
                <a:gd name="T49" fmla="*/ 1739225870 h 37"/>
                <a:gd name="T50" fmla="*/ 1106125383 w 38"/>
                <a:gd name="T51" fmla="*/ 1787540017 h 37"/>
                <a:gd name="T52" fmla="*/ 240459628 w 38"/>
                <a:gd name="T53" fmla="*/ 1787540017 h 37"/>
                <a:gd name="T54" fmla="*/ 0 w 38"/>
                <a:gd name="T55" fmla="*/ 1545983185 h 37"/>
                <a:gd name="T56" fmla="*/ 240459628 w 38"/>
                <a:gd name="T57" fmla="*/ 1304419403 h 37"/>
                <a:gd name="T58" fmla="*/ 480926190 w 38"/>
                <a:gd name="T59" fmla="*/ 1545983185 h 37"/>
                <a:gd name="T60" fmla="*/ 240459628 w 38"/>
                <a:gd name="T61" fmla="*/ 1787540017 h 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8" h="37">
                  <a:moveTo>
                    <a:pt x="37" y="37"/>
                  </a:moveTo>
                  <a:cubicBezTo>
                    <a:pt x="37" y="37"/>
                    <a:pt x="36" y="37"/>
                    <a:pt x="36" y="37"/>
                  </a:cubicBezTo>
                  <a:cubicBezTo>
                    <a:pt x="32" y="37"/>
                    <a:pt x="32" y="37"/>
                    <a:pt x="32" y="37"/>
                  </a:cubicBezTo>
                  <a:cubicBezTo>
                    <a:pt x="31" y="37"/>
                    <a:pt x="30" y="37"/>
                    <a:pt x="30" y="36"/>
                  </a:cubicBezTo>
                  <a:cubicBezTo>
                    <a:pt x="29" y="20"/>
                    <a:pt x="17" y="8"/>
                    <a:pt x="1" y="7"/>
                  </a:cubicBezTo>
                  <a:cubicBezTo>
                    <a:pt x="1" y="7"/>
                    <a:pt x="0" y="6"/>
                    <a:pt x="0" y="5"/>
                  </a:cubicBezTo>
                  <a:cubicBezTo>
                    <a:pt x="0" y="1"/>
                    <a:pt x="0" y="1"/>
                    <a:pt x="0" y="1"/>
                  </a:cubicBezTo>
                  <a:cubicBezTo>
                    <a:pt x="0" y="1"/>
                    <a:pt x="0" y="0"/>
                    <a:pt x="0" y="0"/>
                  </a:cubicBezTo>
                  <a:cubicBezTo>
                    <a:pt x="1" y="0"/>
                    <a:pt x="1" y="0"/>
                    <a:pt x="2" y="0"/>
                  </a:cubicBezTo>
                  <a:cubicBezTo>
                    <a:pt x="2" y="0"/>
                    <a:pt x="2" y="0"/>
                    <a:pt x="2" y="0"/>
                  </a:cubicBezTo>
                  <a:cubicBezTo>
                    <a:pt x="11" y="0"/>
                    <a:pt x="20" y="4"/>
                    <a:pt x="27" y="11"/>
                  </a:cubicBezTo>
                  <a:cubicBezTo>
                    <a:pt x="33" y="17"/>
                    <a:pt x="37" y="26"/>
                    <a:pt x="38" y="36"/>
                  </a:cubicBezTo>
                  <a:cubicBezTo>
                    <a:pt x="38" y="36"/>
                    <a:pt x="37" y="37"/>
                    <a:pt x="37" y="37"/>
                  </a:cubicBezTo>
                  <a:close/>
                  <a:moveTo>
                    <a:pt x="23" y="37"/>
                  </a:moveTo>
                  <a:cubicBezTo>
                    <a:pt x="23" y="37"/>
                    <a:pt x="23" y="37"/>
                    <a:pt x="22" y="37"/>
                  </a:cubicBezTo>
                  <a:cubicBezTo>
                    <a:pt x="19" y="37"/>
                    <a:pt x="19" y="37"/>
                    <a:pt x="19" y="37"/>
                  </a:cubicBezTo>
                  <a:cubicBezTo>
                    <a:pt x="18" y="37"/>
                    <a:pt x="17" y="37"/>
                    <a:pt x="17" y="36"/>
                  </a:cubicBezTo>
                  <a:cubicBezTo>
                    <a:pt x="16" y="28"/>
                    <a:pt x="10" y="21"/>
                    <a:pt x="1" y="20"/>
                  </a:cubicBezTo>
                  <a:cubicBezTo>
                    <a:pt x="1" y="20"/>
                    <a:pt x="0" y="20"/>
                    <a:pt x="0" y="19"/>
                  </a:cubicBezTo>
                  <a:cubicBezTo>
                    <a:pt x="0" y="15"/>
                    <a:pt x="0" y="15"/>
                    <a:pt x="0" y="15"/>
                  </a:cubicBezTo>
                  <a:cubicBezTo>
                    <a:pt x="0" y="15"/>
                    <a:pt x="0" y="14"/>
                    <a:pt x="0" y="14"/>
                  </a:cubicBezTo>
                  <a:cubicBezTo>
                    <a:pt x="1" y="14"/>
                    <a:pt x="1" y="13"/>
                    <a:pt x="2" y="13"/>
                  </a:cubicBezTo>
                  <a:cubicBezTo>
                    <a:pt x="2" y="13"/>
                    <a:pt x="2" y="13"/>
                    <a:pt x="2" y="13"/>
                  </a:cubicBezTo>
                  <a:cubicBezTo>
                    <a:pt x="7" y="14"/>
                    <a:pt x="13" y="16"/>
                    <a:pt x="17" y="20"/>
                  </a:cubicBezTo>
                  <a:cubicBezTo>
                    <a:pt x="21" y="24"/>
                    <a:pt x="23" y="30"/>
                    <a:pt x="24" y="36"/>
                  </a:cubicBezTo>
                  <a:cubicBezTo>
                    <a:pt x="24" y="36"/>
                    <a:pt x="24" y="36"/>
                    <a:pt x="23" y="37"/>
                  </a:cubicBezTo>
                  <a:close/>
                  <a:moveTo>
                    <a:pt x="5" y="37"/>
                  </a:moveTo>
                  <a:cubicBezTo>
                    <a:pt x="2" y="37"/>
                    <a:pt x="0" y="35"/>
                    <a:pt x="0" y="32"/>
                  </a:cubicBezTo>
                  <a:cubicBezTo>
                    <a:pt x="0" y="29"/>
                    <a:pt x="2" y="27"/>
                    <a:pt x="5" y="27"/>
                  </a:cubicBezTo>
                  <a:cubicBezTo>
                    <a:pt x="8" y="27"/>
                    <a:pt x="10" y="29"/>
                    <a:pt x="10" y="32"/>
                  </a:cubicBezTo>
                  <a:cubicBezTo>
                    <a:pt x="10" y="35"/>
                    <a:pt x="8" y="37"/>
                    <a:pt x="5"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3" name="组合 22"/>
          <p:cNvGrpSpPr/>
          <p:nvPr/>
        </p:nvGrpSpPr>
        <p:grpSpPr>
          <a:xfrm>
            <a:off x="6322862" y="4111734"/>
            <a:ext cx="720725" cy="720725"/>
            <a:chOff x="6751955" y="3623310"/>
            <a:chExt cx="720725" cy="720725"/>
          </a:xfrm>
        </p:grpSpPr>
        <p:sp>
          <p:nvSpPr>
            <p:cNvPr id="11" name="椭圆 10"/>
            <p:cNvSpPr/>
            <p:nvPr/>
          </p:nvSpPr>
          <p:spPr>
            <a:xfrm>
              <a:off x="6751955" y="3623310"/>
              <a:ext cx="720725" cy="720725"/>
            </a:xfrm>
            <a:prstGeom prst="ellipse">
              <a:avLst/>
            </a:prstGeom>
            <a:solidFill>
              <a:srgbClr val="B9D9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1497" name="xingzhuang"/>
            <p:cNvSpPr>
              <a:spLocks noEditPoints="1"/>
            </p:cNvSpPr>
            <p:nvPr/>
          </p:nvSpPr>
          <p:spPr bwMode="auto">
            <a:xfrm>
              <a:off x="6947217" y="3852703"/>
              <a:ext cx="330200" cy="261938"/>
            </a:xfrm>
            <a:custGeom>
              <a:avLst/>
              <a:gdLst>
                <a:gd name="T0" fmla="*/ 2147483646 w 48"/>
                <a:gd name="T1" fmla="*/ 1472960091 h 38"/>
                <a:gd name="T2" fmla="*/ 2034885017 w 48"/>
                <a:gd name="T3" fmla="*/ 1615509508 h 38"/>
                <a:gd name="T4" fmla="*/ 1987563229 w 48"/>
                <a:gd name="T5" fmla="*/ 1615509508 h 38"/>
                <a:gd name="T6" fmla="*/ 946456388 w 48"/>
                <a:gd name="T7" fmla="*/ 1235389218 h 38"/>
                <a:gd name="T8" fmla="*/ 946456388 w 48"/>
                <a:gd name="T9" fmla="*/ 1330417568 h 38"/>
                <a:gd name="T10" fmla="*/ 378581179 w 48"/>
                <a:gd name="T11" fmla="*/ 1805566206 h 38"/>
                <a:gd name="T12" fmla="*/ 0 w 48"/>
                <a:gd name="T13" fmla="*/ 1425445917 h 38"/>
                <a:gd name="T14" fmla="*/ 567875208 w 48"/>
                <a:gd name="T15" fmla="*/ 997811452 h 38"/>
                <a:gd name="T16" fmla="*/ 804491025 w 48"/>
                <a:gd name="T17" fmla="*/ 997811452 h 38"/>
                <a:gd name="T18" fmla="*/ 804491025 w 48"/>
                <a:gd name="T19" fmla="*/ 807754754 h 38"/>
                <a:gd name="T20" fmla="*/ 567875208 w 48"/>
                <a:gd name="T21" fmla="*/ 807754754 h 38"/>
                <a:gd name="T22" fmla="*/ 0 w 48"/>
                <a:gd name="T23" fmla="*/ 380120290 h 38"/>
                <a:gd name="T24" fmla="*/ 378581179 w 48"/>
                <a:gd name="T25" fmla="*/ 0 h 38"/>
                <a:gd name="T26" fmla="*/ 946456388 w 48"/>
                <a:gd name="T27" fmla="*/ 475148639 h 38"/>
                <a:gd name="T28" fmla="*/ 946456388 w 48"/>
                <a:gd name="T29" fmla="*/ 570176988 h 38"/>
                <a:gd name="T30" fmla="*/ 1987563229 w 48"/>
                <a:gd name="T31" fmla="*/ 190056698 h 38"/>
                <a:gd name="T32" fmla="*/ 2034885017 w 48"/>
                <a:gd name="T33" fmla="*/ 190056698 h 38"/>
                <a:gd name="T34" fmla="*/ 2147483646 w 48"/>
                <a:gd name="T35" fmla="*/ 332606115 h 38"/>
                <a:gd name="T36" fmla="*/ 1608982050 w 48"/>
                <a:gd name="T37" fmla="*/ 902783103 h 38"/>
                <a:gd name="T38" fmla="*/ 615196996 w 48"/>
                <a:gd name="T39" fmla="*/ 285091941 h 38"/>
                <a:gd name="T40" fmla="*/ 236615817 w 48"/>
                <a:gd name="T41" fmla="*/ 237577766 h 38"/>
                <a:gd name="T42" fmla="*/ 567875208 w 48"/>
                <a:gd name="T43" fmla="*/ 617691163 h 38"/>
                <a:gd name="T44" fmla="*/ 615196996 w 48"/>
                <a:gd name="T45" fmla="*/ 285091941 h 38"/>
                <a:gd name="T46" fmla="*/ 567875208 w 48"/>
                <a:gd name="T47" fmla="*/ 1187875044 h 38"/>
                <a:gd name="T48" fmla="*/ 236615817 w 48"/>
                <a:gd name="T49" fmla="*/ 1567988440 h 38"/>
                <a:gd name="T50" fmla="*/ 615196996 w 48"/>
                <a:gd name="T51" fmla="*/ 1520474266 h 38"/>
                <a:gd name="T52" fmla="*/ 1230393992 w 48"/>
                <a:gd name="T53" fmla="*/ 1045325627 h 38"/>
                <a:gd name="T54" fmla="*/ 2034885017 w 48"/>
                <a:gd name="T55" fmla="*/ 237577766 h 38"/>
                <a:gd name="T56" fmla="*/ 1041106842 w 48"/>
                <a:gd name="T57" fmla="*/ 950297278 h 38"/>
                <a:gd name="T58" fmla="*/ 851812813 w 48"/>
                <a:gd name="T59" fmla="*/ 1092839802 h 38"/>
                <a:gd name="T60" fmla="*/ 899134600 w 48"/>
                <a:gd name="T61" fmla="*/ 1092839802 h 38"/>
                <a:gd name="T62" fmla="*/ 1135750417 w 48"/>
                <a:gd name="T63" fmla="*/ 1045325627 h 38"/>
                <a:gd name="T64" fmla="*/ 946456388 w 48"/>
                <a:gd name="T65" fmla="*/ 807754754 h 38"/>
                <a:gd name="T66" fmla="*/ 993785054 w 48"/>
                <a:gd name="T67" fmla="*/ 712726405 h 38"/>
                <a:gd name="T68" fmla="*/ 899134600 w 48"/>
                <a:gd name="T69" fmla="*/ 665205337 h 38"/>
                <a:gd name="T70" fmla="*/ 851812813 w 48"/>
                <a:gd name="T71" fmla="*/ 712726405 h 38"/>
                <a:gd name="T72" fmla="*/ 851812813 w 48"/>
                <a:gd name="T73" fmla="*/ 760240579 h 38"/>
                <a:gd name="T74" fmla="*/ 1277722658 w 48"/>
                <a:gd name="T75" fmla="*/ 902783103 h 38"/>
                <a:gd name="T76" fmla="*/ 1135750417 w 48"/>
                <a:gd name="T77" fmla="*/ 902783103 h 38"/>
                <a:gd name="T78" fmla="*/ 1277722658 w 48"/>
                <a:gd name="T79" fmla="*/ 902783103 h 38"/>
                <a:gd name="T80" fmla="*/ 1514331596 w 48"/>
                <a:gd name="T81" fmla="*/ 950297278 h 38"/>
                <a:gd name="T82" fmla="*/ 1277722658 w 48"/>
                <a:gd name="T83" fmla="*/ 1140360869 h 38"/>
                <a:gd name="T84" fmla="*/ 2147483646 w 48"/>
                <a:gd name="T85" fmla="*/ 1472960091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8" h="38">
                  <a:moveTo>
                    <a:pt x="47" y="30"/>
                  </a:moveTo>
                  <a:cubicBezTo>
                    <a:pt x="48" y="30"/>
                    <a:pt x="48" y="31"/>
                    <a:pt x="48" y="31"/>
                  </a:cubicBezTo>
                  <a:cubicBezTo>
                    <a:pt x="48" y="32"/>
                    <a:pt x="47" y="32"/>
                    <a:pt x="47" y="32"/>
                  </a:cubicBezTo>
                  <a:cubicBezTo>
                    <a:pt x="43" y="34"/>
                    <a:pt x="43" y="34"/>
                    <a:pt x="43" y="34"/>
                  </a:cubicBezTo>
                  <a:cubicBezTo>
                    <a:pt x="43" y="34"/>
                    <a:pt x="43" y="34"/>
                    <a:pt x="43" y="34"/>
                  </a:cubicBezTo>
                  <a:cubicBezTo>
                    <a:pt x="42" y="34"/>
                    <a:pt x="42" y="34"/>
                    <a:pt x="42" y="34"/>
                  </a:cubicBezTo>
                  <a:cubicBezTo>
                    <a:pt x="23" y="24"/>
                    <a:pt x="23" y="24"/>
                    <a:pt x="23" y="24"/>
                  </a:cubicBezTo>
                  <a:cubicBezTo>
                    <a:pt x="20" y="26"/>
                    <a:pt x="20" y="26"/>
                    <a:pt x="20" y="26"/>
                  </a:cubicBezTo>
                  <a:cubicBezTo>
                    <a:pt x="20" y="26"/>
                    <a:pt x="20" y="26"/>
                    <a:pt x="20" y="26"/>
                  </a:cubicBezTo>
                  <a:cubicBezTo>
                    <a:pt x="20" y="27"/>
                    <a:pt x="20" y="27"/>
                    <a:pt x="20" y="28"/>
                  </a:cubicBezTo>
                  <a:cubicBezTo>
                    <a:pt x="20" y="31"/>
                    <a:pt x="18" y="34"/>
                    <a:pt x="15" y="36"/>
                  </a:cubicBezTo>
                  <a:cubicBezTo>
                    <a:pt x="13" y="37"/>
                    <a:pt x="10" y="38"/>
                    <a:pt x="8" y="38"/>
                  </a:cubicBezTo>
                  <a:cubicBezTo>
                    <a:pt x="5" y="38"/>
                    <a:pt x="3" y="37"/>
                    <a:pt x="2" y="36"/>
                  </a:cubicBezTo>
                  <a:cubicBezTo>
                    <a:pt x="0" y="34"/>
                    <a:pt x="0" y="32"/>
                    <a:pt x="0" y="30"/>
                  </a:cubicBezTo>
                  <a:cubicBezTo>
                    <a:pt x="0" y="27"/>
                    <a:pt x="2" y="25"/>
                    <a:pt x="5" y="23"/>
                  </a:cubicBezTo>
                  <a:cubicBezTo>
                    <a:pt x="7" y="21"/>
                    <a:pt x="10" y="21"/>
                    <a:pt x="12" y="21"/>
                  </a:cubicBezTo>
                  <a:cubicBezTo>
                    <a:pt x="14" y="21"/>
                    <a:pt x="15" y="21"/>
                    <a:pt x="16" y="22"/>
                  </a:cubicBezTo>
                  <a:cubicBezTo>
                    <a:pt x="16" y="21"/>
                    <a:pt x="17" y="21"/>
                    <a:pt x="17" y="21"/>
                  </a:cubicBezTo>
                  <a:cubicBezTo>
                    <a:pt x="20" y="19"/>
                    <a:pt x="20" y="19"/>
                    <a:pt x="20" y="19"/>
                  </a:cubicBezTo>
                  <a:cubicBezTo>
                    <a:pt x="17" y="17"/>
                    <a:pt x="17" y="17"/>
                    <a:pt x="17" y="17"/>
                  </a:cubicBezTo>
                  <a:cubicBezTo>
                    <a:pt x="17" y="17"/>
                    <a:pt x="16" y="17"/>
                    <a:pt x="16" y="16"/>
                  </a:cubicBezTo>
                  <a:cubicBezTo>
                    <a:pt x="15" y="17"/>
                    <a:pt x="14" y="17"/>
                    <a:pt x="12" y="17"/>
                  </a:cubicBezTo>
                  <a:cubicBezTo>
                    <a:pt x="10" y="17"/>
                    <a:pt x="7" y="16"/>
                    <a:pt x="5" y="15"/>
                  </a:cubicBezTo>
                  <a:cubicBezTo>
                    <a:pt x="2" y="13"/>
                    <a:pt x="0" y="10"/>
                    <a:pt x="0" y="8"/>
                  </a:cubicBezTo>
                  <a:cubicBezTo>
                    <a:pt x="0" y="6"/>
                    <a:pt x="0" y="4"/>
                    <a:pt x="2" y="2"/>
                  </a:cubicBezTo>
                  <a:cubicBezTo>
                    <a:pt x="3" y="1"/>
                    <a:pt x="5" y="0"/>
                    <a:pt x="8" y="0"/>
                  </a:cubicBezTo>
                  <a:cubicBezTo>
                    <a:pt x="10" y="0"/>
                    <a:pt x="13" y="1"/>
                    <a:pt x="15" y="2"/>
                  </a:cubicBezTo>
                  <a:cubicBezTo>
                    <a:pt x="18" y="4"/>
                    <a:pt x="20" y="7"/>
                    <a:pt x="20" y="10"/>
                  </a:cubicBezTo>
                  <a:cubicBezTo>
                    <a:pt x="20" y="11"/>
                    <a:pt x="20" y="11"/>
                    <a:pt x="20" y="12"/>
                  </a:cubicBezTo>
                  <a:cubicBezTo>
                    <a:pt x="20" y="12"/>
                    <a:pt x="20" y="12"/>
                    <a:pt x="20" y="12"/>
                  </a:cubicBezTo>
                  <a:cubicBezTo>
                    <a:pt x="23" y="14"/>
                    <a:pt x="23" y="14"/>
                    <a:pt x="23" y="14"/>
                  </a:cubicBezTo>
                  <a:cubicBezTo>
                    <a:pt x="42" y="4"/>
                    <a:pt x="42" y="4"/>
                    <a:pt x="42" y="4"/>
                  </a:cubicBezTo>
                  <a:cubicBezTo>
                    <a:pt x="42" y="4"/>
                    <a:pt x="42" y="4"/>
                    <a:pt x="43" y="4"/>
                  </a:cubicBezTo>
                  <a:cubicBezTo>
                    <a:pt x="43" y="4"/>
                    <a:pt x="43" y="4"/>
                    <a:pt x="43" y="4"/>
                  </a:cubicBezTo>
                  <a:cubicBezTo>
                    <a:pt x="47" y="5"/>
                    <a:pt x="47" y="5"/>
                    <a:pt x="47" y="5"/>
                  </a:cubicBezTo>
                  <a:cubicBezTo>
                    <a:pt x="47" y="6"/>
                    <a:pt x="48" y="6"/>
                    <a:pt x="48" y="7"/>
                  </a:cubicBezTo>
                  <a:cubicBezTo>
                    <a:pt x="48" y="7"/>
                    <a:pt x="48" y="8"/>
                    <a:pt x="47" y="8"/>
                  </a:cubicBezTo>
                  <a:cubicBezTo>
                    <a:pt x="34" y="19"/>
                    <a:pt x="34" y="19"/>
                    <a:pt x="34" y="19"/>
                  </a:cubicBezTo>
                  <a:lnTo>
                    <a:pt x="47" y="30"/>
                  </a:lnTo>
                  <a:close/>
                  <a:moveTo>
                    <a:pt x="13" y="6"/>
                  </a:moveTo>
                  <a:cubicBezTo>
                    <a:pt x="11" y="5"/>
                    <a:pt x="9" y="4"/>
                    <a:pt x="8" y="4"/>
                  </a:cubicBezTo>
                  <a:cubicBezTo>
                    <a:pt x="7" y="4"/>
                    <a:pt x="6" y="5"/>
                    <a:pt x="5" y="5"/>
                  </a:cubicBezTo>
                  <a:cubicBezTo>
                    <a:pt x="3" y="7"/>
                    <a:pt x="4" y="10"/>
                    <a:pt x="7" y="11"/>
                  </a:cubicBezTo>
                  <a:cubicBezTo>
                    <a:pt x="9" y="12"/>
                    <a:pt x="11" y="13"/>
                    <a:pt x="12" y="13"/>
                  </a:cubicBezTo>
                  <a:cubicBezTo>
                    <a:pt x="13" y="13"/>
                    <a:pt x="15" y="13"/>
                    <a:pt x="15" y="12"/>
                  </a:cubicBezTo>
                  <a:cubicBezTo>
                    <a:pt x="17" y="11"/>
                    <a:pt x="16" y="8"/>
                    <a:pt x="13" y="6"/>
                  </a:cubicBezTo>
                  <a:close/>
                  <a:moveTo>
                    <a:pt x="15" y="26"/>
                  </a:moveTo>
                  <a:cubicBezTo>
                    <a:pt x="15" y="25"/>
                    <a:pt x="13" y="25"/>
                    <a:pt x="12" y="25"/>
                  </a:cubicBezTo>
                  <a:cubicBezTo>
                    <a:pt x="11" y="25"/>
                    <a:pt x="9" y="26"/>
                    <a:pt x="7" y="27"/>
                  </a:cubicBezTo>
                  <a:cubicBezTo>
                    <a:pt x="4" y="28"/>
                    <a:pt x="3" y="31"/>
                    <a:pt x="5" y="33"/>
                  </a:cubicBezTo>
                  <a:cubicBezTo>
                    <a:pt x="6" y="33"/>
                    <a:pt x="7" y="34"/>
                    <a:pt x="8" y="34"/>
                  </a:cubicBezTo>
                  <a:cubicBezTo>
                    <a:pt x="9" y="34"/>
                    <a:pt x="11" y="33"/>
                    <a:pt x="13" y="32"/>
                  </a:cubicBezTo>
                  <a:cubicBezTo>
                    <a:pt x="16" y="30"/>
                    <a:pt x="17" y="27"/>
                    <a:pt x="15" y="26"/>
                  </a:cubicBezTo>
                  <a:close/>
                  <a:moveTo>
                    <a:pt x="26" y="22"/>
                  </a:moveTo>
                  <a:cubicBezTo>
                    <a:pt x="46" y="7"/>
                    <a:pt x="46" y="7"/>
                    <a:pt x="46" y="7"/>
                  </a:cubicBezTo>
                  <a:cubicBezTo>
                    <a:pt x="43" y="5"/>
                    <a:pt x="43" y="5"/>
                    <a:pt x="43" y="5"/>
                  </a:cubicBezTo>
                  <a:cubicBezTo>
                    <a:pt x="22" y="17"/>
                    <a:pt x="22" y="17"/>
                    <a:pt x="22" y="17"/>
                  </a:cubicBezTo>
                  <a:cubicBezTo>
                    <a:pt x="22" y="20"/>
                    <a:pt x="22" y="20"/>
                    <a:pt x="22" y="20"/>
                  </a:cubicBezTo>
                  <a:cubicBezTo>
                    <a:pt x="18" y="22"/>
                    <a:pt x="18" y="22"/>
                    <a:pt x="18" y="22"/>
                  </a:cubicBezTo>
                  <a:cubicBezTo>
                    <a:pt x="18" y="23"/>
                    <a:pt x="18" y="23"/>
                    <a:pt x="18" y="23"/>
                  </a:cubicBezTo>
                  <a:cubicBezTo>
                    <a:pt x="18" y="23"/>
                    <a:pt x="18" y="23"/>
                    <a:pt x="18" y="23"/>
                  </a:cubicBezTo>
                  <a:cubicBezTo>
                    <a:pt x="18" y="23"/>
                    <a:pt x="19" y="23"/>
                    <a:pt x="19" y="23"/>
                  </a:cubicBezTo>
                  <a:cubicBezTo>
                    <a:pt x="19" y="24"/>
                    <a:pt x="19" y="24"/>
                    <a:pt x="19" y="24"/>
                  </a:cubicBezTo>
                  <a:cubicBezTo>
                    <a:pt x="24" y="22"/>
                    <a:pt x="24" y="22"/>
                    <a:pt x="24" y="22"/>
                  </a:cubicBezTo>
                  <a:lnTo>
                    <a:pt x="26" y="22"/>
                  </a:lnTo>
                  <a:close/>
                  <a:moveTo>
                    <a:pt x="20" y="17"/>
                  </a:moveTo>
                  <a:cubicBezTo>
                    <a:pt x="20" y="17"/>
                    <a:pt x="20" y="17"/>
                    <a:pt x="20" y="17"/>
                  </a:cubicBezTo>
                  <a:cubicBezTo>
                    <a:pt x="20" y="16"/>
                    <a:pt x="21" y="16"/>
                    <a:pt x="21" y="15"/>
                  </a:cubicBezTo>
                  <a:cubicBezTo>
                    <a:pt x="22" y="15"/>
                    <a:pt x="22" y="15"/>
                    <a:pt x="22" y="15"/>
                  </a:cubicBezTo>
                  <a:cubicBezTo>
                    <a:pt x="19" y="14"/>
                    <a:pt x="19" y="14"/>
                    <a:pt x="19" y="14"/>
                  </a:cubicBezTo>
                  <a:cubicBezTo>
                    <a:pt x="19" y="15"/>
                    <a:pt x="19" y="15"/>
                    <a:pt x="19" y="15"/>
                  </a:cubicBezTo>
                  <a:cubicBezTo>
                    <a:pt x="19" y="15"/>
                    <a:pt x="18" y="15"/>
                    <a:pt x="18" y="15"/>
                  </a:cubicBezTo>
                  <a:cubicBezTo>
                    <a:pt x="18" y="15"/>
                    <a:pt x="18" y="15"/>
                    <a:pt x="18" y="15"/>
                  </a:cubicBezTo>
                  <a:cubicBezTo>
                    <a:pt x="18" y="16"/>
                    <a:pt x="18" y="16"/>
                    <a:pt x="18" y="16"/>
                  </a:cubicBezTo>
                  <a:lnTo>
                    <a:pt x="20" y="17"/>
                  </a:lnTo>
                  <a:close/>
                  <a:moveTo>
                    <a:pt x="27" y="19"/>
                  </a:moveTo>
                  <a:cubicBezTo>
                    <a:pt x="27" y="20"/>
                    <a:pt x="26" y="21"/>
                    <a:pt x="25" y="21"/>
                  </a:cubicBezTo>
                  <a:cubicBezTo>
                    <a:pt x="25" y="21"/>
                    <a:pt x="24" y="20"/>
                    <a:pt x="24" y="19"/>
                  </a:cubicBezTo>
                  <a:cubicBezTo>
                    <a:pt x="24" y="18"/>
                    <a:pt x="25" y="17"/>
                    <a:pt x="25" y="17"/>
                  </a:cubicBezTo>
                  <a:cubicBezTo>
                    <a:pt x="26" y="17"/>
                    <a:pt x="27" y="18"/>
                    <a:pt x="27" y="19"/>
                  </a:cubicBezTo>
                  <a:close/>
                  <a:moveTo>
                    <a:pt x="46" y="31"/>
                  </a:moveTo>
                  <a:cubicBezTo>
                    <a:pt x="32" y="20"/>
                    <a:pt x="32" y="20"/>
                    <a:pt x="32" y="20"/>
                  </a:cubicBezTo>
                  <a:cubicBezTo>
                    <a:pt x="27" y="24"/>
                    <a:pt x="27" y="24"/>
                    <a:pt x="27" y="24"/>
                  </a:cubicBezTo>
                  <a:cubicBezTo>
                    <a:pt x="27" y="24"/>
                    <a:pt x="27" y="24"/>
                    <a:pt x="27" y="24"/>
                  </a:cubicBezTo>
                  <a:cubicBezTo>
                    <a:pt x="43" y="33"/>
                    <a:pt x="43" y="33"/>
                    <a:pt x="43" y="33"/>
                  </a:cubicBezTo>
                  <a:lnTo>
                    <a:pt x="46" y="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5" name="组合 24"/>
          <p:cNvGrpSpPr/>
          <p:nvPr/>
        </p:nvGrpSpPr>
        <p:grpSpPr>
          <a:xfrm>
            <a:off x="5327817" y="5106625"/>
            <a:ext cx="720725" cy="720725"/>
            <a:chOff x="5739130" y="4925060"/>
            <a:chExt cx="720725" cy="720725"/>
          </a:xfrm>
        </p:grpSpPr>
        <p:sp>
          <p:nvSpPr>
            <p:cNvPr id="12" name="椭圆 11"/>
            <p:cNvSpPr/>
            <p:nvPr/>
          </p:nvSpPr>
          <p:spPr>
            <a:xfrm>
              <a:off x="5739130" y="4925060"/>
              <a:ext cx="720725" cy="720725"/>
            </a:xfrm>
            <a:prstGeom prst="ellipse">
              <a:avLst/>
            </a:prstGeom>
            <a:solidFill>
              <a:srgbClr val="7FC7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1501" name="xingzhuang"/>
            <p:cNvSpPr/>
            <p:nvPr/>
          </p:nvSpPr>
          <p:spPr bwMode="auto">
            <a:xfrm>
              <a:off x="5934392" y="5118735"/>
              <a:ext cx="330200" cy="333375"/>
            </a:xfrm>
            <a:custGeom>
              <a:avLst/>
              <a:gdLst>
                <a:gd name="T0" fmla="*/ 2147483646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6 h 48"/>
                <a:gd name="T14" fmla="*/ 899134600 w 48"/>
                <a:gd name="T15" fmla="*/ 2147483646 h 48"/>
                <a:gd name="T16" fmla="*/ 851812813 w 48"/>
                <a:gd name="T17" fmla="*/ 2147483646 h 48"/>
                <a:gd name="T18" fmla="*/ 804491025 w 48"/>
                <a:gd name="T19" fmla="*/ 2147483646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6 w 48"/>
                <a:gd name="T35" fmla="*/ 0 h 48"/>
                <a:gd name="T36" fmla="*/ 2147483646 w 48"/>
                <a:gd name="T37" fmla="*/ 0 h 48"/>
                <a:gd name="T38" fmla="*/ 2147483646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2" name="组合 21"/>
          <p:cNvGrpSpPr/>
          <p:nvPr/>
        </p:nvGrpSpPr>
        <p:grpSpPr>
          <a:xfrm>
            <a:off x="6322862" y="2961179"/>
            <a:ext cx="720725" cy="720725"/>
            <a:chOff x="6716395" y="2174875"/>
            <a:chExt cx="720725" cy="720725"/>
          </a:xfrm>
        </p:grpSpPr>
        <p:sp>
          <p:nvSpPr>
            <p:cNvPr id="10" name="椭圆 9"/>
            <p:cNvSpPr/>
            <p:nvPr/>
          </p:nvSpPr>
          <p:spPr>
            <a:xfrm>
              <a:off x="6716395" y="2174875"/>
              <a:ext cx="720725" cy="720725"/>
            </a:xfrm>
            <a:prstGeom prst="ellipse">
              <a:avLst/>
            </a:prstGeom>
            <a:solidFill>
              <a:srgbClr val="9AD3D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sp>
          <p:nvSpPr>
            <p:cNvPr id="61512" name="xingzhuang"/>
            <p:cNvSpPr>
              <a:spLocks noEditPoints="1"/>
            </p:cNvSpPr>
            <p:nvPr/>
          </p:nvSpPr>
          <p:spPr bwMode="auto">
            <a:xfrm>
              <a:off x="6875938" y="2404269"/>
              <a:ext cx="401638" cy="261937"/>
            </a:xfrm>
            <a:custGeom>
              <a:avLst/>
              <a:gdLst>
                <a:gd name="T0" fmla="*/ 431573881 w 58"/>
                <a:gd name="T1" fmla="*/ 1187863616 h 38"/>
                <a:gd name="T2" fmla="*/ 287718229 w 58"/>
                <a:gd name="T3" fmla="*/ 1187863616 h 38"/>
                <a:gd name="T4" fmla="*/ 287718229 w 58"/>
                <a:gd name="T5" fmla="*/ 1092835629 h 38"/>
                <a:gd name="T6" fmla="*/ 191809844 w 58"/>
                <a:gd name="T7" fmla="*/ 1092835629 h 38"/>
                <a:gd name="T8" fmla="*/ 143855652 w 58"/>
                <a:gd name="T9" fmla="*/ 997807643 h 38"/>
                <a:gd name="T10" fmla="*/ 143855652 w 58"/>
                <a:gd name="T11" fmla="*/ 950293650 h 38"/>
                <a:gd name="T12" fmla="*/ 0 w 58"/>
                <a:gd name="T13" fmla="*/ 902779657 h 38"/>
                <a:gd name="T14" fmla="*/ 143855652 w 58"/>
                <a:gd name="T15" fmla="*/ 855258770 h 38"/>
                <a:gd name="T16" fmla="*/ 143855652 w 58"/>
                <a:gd name="T17" fmla="*/ 807744777 h 38"/>
                <a:gd name="T18" fmla="*/ 191809844 w 58"/>
                <a:gd name="T19" fmla="*/ 712716791 h 38"/>
                <a:gd name="T20" fmla="*/ 287718229 w 58"/>
                <a:gd name="T21" fmla="*/ 712716791 h 38"/>
                <a:gd name="T22" fmla="*/ 287718229 w 58"/>
                <a:gd name="T23" fmla="*/ 617688804 h 38"/>
                <a:gd name="T24" fmla="*/ 431573881 w 58"/>
                <a:gd name="T25" fmla="*/ 617688804 h 38"/>
                <a:gd name="T26" fmla="*/ 767246301 w 58"/>
                <a:gd name="T27" fmla="*/ 712716791 h 38"/>
                <a:gd name="T28" fmla="*/ 2147483646 w 58"/>
                <a:gd name="T29" fmla="*/ 712716791 h 38"/>
                <a:gd name="T30" fmla="*/ 2147483646 w 58"/>
                <a:gd name="T31" fmla="*/ 760230784 h 38"/>
                <a:gd name="T32" fmla="*/ 2147483646 w 58"/>
                <a:gd name="T33" fmla="*/ 902779657 h 38"/>
                <a:gd name="T34" fmla="*/ 2147483646 w 58"/>
                <a:gd name="T35" fmla="*/ 1045321636 h 38"/>
                <a:gd name="T36" fmla="*/ 2147483646 w 58"/>
                <a:gd name="T37" fmla="*/ 1092835629 h 38"/>
                <a:gd name="T38" fmla="*/ 767246301 w 58"/>
                <a:gd name="T39" fmla="*/ 1092835629 h 38"/>
                <a:gd name="T40" fmla="*/ 431573881 w 58"/>
                <a:gd name="T41" fmla="*/ 1187863616 h 38"/>
                <a:gd name="T42" fmla="*/ 383619688 w 58"/>
                <a:gd name="T43" fmla="*/ 617688804 h 38"/>
                <a:gd name="T44" fmla="*/ 527482265 w 58"/>
                <a:gd name="T45" fmla="*/ 0 h 38"/>
                <a:gd name="T46" fmla="*/ 623383725 w 58"/>
                <a:gd name="T47" fmla="*/ 0 h 38"/>
                <a:gd name="T48" fmla="*/ 863147761 w 58"/>
                <a:gd name="T49" fmla="*/ 95027986 h 38"/>
                <a:gd name="T50" fmla="*/ 1198820182 w 58"/>
                <a:gd name="T51" fmla="*/ 475146825 h 38"/>
                <a:gd name="T52" fmla="*/ 1486538411 w 58"/>
                <a:gd name="T53" fmla="*/ 570174811 h 38"/>
                <a:gd name="T54" fmla="*/ 2109922135 w 58"/>
                <a:gd name="T55" fmla="*/ 665202798 h 38"/>
                <a:gd name="T56" fmla="*/ 767246301 w 58"/>
                <a:gd name="T57" fmla="*/ 665202798 h 38"/>
                <a:gd name="T58" fmla="*/ 431573881 w 58"/>
                <a:gd name="T59" fmla="*/ 617688804 h 38"/>
                <a:gd name="T60" fmla="*/ 383619688 w 58"/>
                <a:gd name="T61" fmla="*/ 617688804 h 38"/>
                <a:gd name="T62" fmla="*/ 2109922135 w 58"/>
                <a:gd name="T63" fmla="*/ 1140349623 h 38"/>
                <a:gd name="T64" fmla="*/ 1486538411 w 58"/>
                <a:gd name="T65" fmla="*/ 1235377609 h 38"/>
                <a:gd name="T66" fmla="*/ 1198820182 w 58"/>
                <a:gd name="T67" fmla="*/ 1330405595 h 38"/>
                <a:gd name="T68" fmla="*/ 863147761 w 58"/>
                <a:gd name="T69" fmla="*/ 1710524434 h 38"/>
                <a:gd name="T70" fmla="*/ 623383725 w 58"/>
                <a:gd name="T71" fmla="*/ 1805552420 h 38"/>
                <a:gd name="T72" fmla="*/ 527482265 w 58"/>
                <a:gd name="T73" fmla="*/ 1805552420 h 38"/>
                <a:gd name="T74" fmla="*/ 383619688 w 58"/>
                <a:gd name="T75" fmla="*/ 1187863616 h 38"/>
                <a:gd name="T76" fmla="*/ 431573881 w 58"/>
                <a:gd name="T77" fmla="*/ 1187863616 h 38"/>
                <a:gd name="T78" fmla="*/ 767246301 w 58"/>
                <a:gd name="T79" fmla="*/ 1140349623 h 38"/>
                <a:gd name="T80" fmla="*/ 2109922135 w 58"/>
                <a:gd name="T81" fmla="*/ 1140349623 h 38"/>
                <a:gd name="T82" fmla="*/ 2147483646 w 58"/>
                <a:gd name="T83" fmla="*/ 902779657 h 38"/>
                <a:gd name="T84" fmla="*/ 2147483646 w 58"/>
                <a:gd name="T85" fmla="*/ 997807643 h 38"/>
                <a:gd name="T86" fmla="*/ 2147483646 w 58"/>
                <a:gd name="T87" fmla="*/ 1045321636 h 38"/>
                <a:gd name="T88" fmla="*/ 2147483646 w 58"/>
                <a:gd name="T89" fmla="*/ 902779657 h 38"/>
                <a:gd name="T90" fmla="*/ 2147483646 w 58"/>
                <a:gd name="T91" fmla="*/ 760230784 h 38"/>
                <a:gd name="T92" fmla="*/ 2147483646 w 58"/>
                <a:gd name="T93" fmla="*/ 807744777 h 38"/>
                <a:gd name="T94" fmla="*/ 2147483646 w 58"/>
                <a:gd name="T95" fmla="*/ 902779657 h 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8" h="38">
                  <a:moveTo>
                    <a:pt x="9" y="25"/>
                  </a:moveTo>
                  <a:cubicBezTo>
                    <a:pt x="6" y="25"/>
                    <a:pt x="6" y="25"/>
                    <a:pt x="6" y="25"/>
                  </a:cubicBezTo>
                  <a:cubicBezTo>
                    <a:pt x="6" y="23"/>
                    <a:pt x="6" y="23"/>
                    <a:pt x="6" y="23"/>
                  </a:cubicBezTo>
                  <a:cubicBezTo>
                    <a:pt x="4" y="23"/>
                    <a:pt x="4" y="23"/>
                    <a:pt x="4" y="23"/>
                  </a:cubicBezTo>
                  <a:cubicBezTo>
                    <a:pt x="4" y="23"/>
                    <a:pt x="3" y="22"/>
                    <a:pt x="3" y="21"/>
                  </a:cubicBezTo>
                  <a:cubicBezTo>
                    <a:pt x="3" y="21"/>
                    <a:pt x="3" y="20"/>
                    <a:pt x="3" y="20"/>
                  </a:cubicBezTo>
                  <a:cubicBezTo>
                    <a:pt x="1" y="20"/>
                    <a:pt x="0" y="19"/>
                    <a:pt x="0" y="19"/>
                  </a:cubicBezTo>
                  <a:cubicBezTo>
                    <a:pt x="0" y="19"/>
                    <a:pt x="1" y="18"/>
                    <a:pt x="3" y="18"/>
                  </a:cubicBezTo>
                  <a:cubicBezTo>
                    <a:pt x="3" y="18"/>
                    <a:pt x="3" y="17"/>
                    <a:pt x="3" y="17"/>
                  </a:cubicBezTo>
                  <a:cubicBezTo>
                    <a:pt x="3" y="16"/>
                    <a:pt x="4" y="15"/>
                    <a:pt x="4" y="15"/>
                  </a:cubicBezTo>
                  <a:cubicBezTo>
                    <a:pt x="6" y="15"/>
                    <a:pt x="6" y="15"/>
                    <a:pt x="6" y="15"/>
                  </a:cubicBezTo>
                  <a:cubicBezTo>
                    <a:pt x="6" y="13"/>
                    <a:pt x="6" y="13"/>
                    <a:pt x="6" y="13"/>
                  </a:cubicBezTo>
                  <a:cubicBezTo>
                    <a:pt x="9" y="13"/>
                    <a:pt x="9" y="13"/>
                    <a:pt x="9" y="13"/>
                  </a:cubicBezTo>
                  <a:cubicBezTo>
                    <a:pt x="12" y="13"/>
                    <a:pt x="14" y="14"/>
                    <a:pt x="16" y="15"/>
                  </a:cubicBezTo>
                  <a:cubicBezTo>
                    <a:pt x="46" y="15"/>
                    <a:pt x="46" y="15"/>
                    <a:pt x="46" y="15"/>
                  </a:cubicBezTo>
                  <a:cubicBezTo>
                    <a:pt x="48" y="15"/>
                    <a:pt x="50" y="15"/>
                    <a:pt x="51" y="16"/>
                  </a:cubicBezTo>
                  <a:cubicBezTo>
                    <a:pt x="56" y="16"/>
                    <a:pt x="58" y="18"/>
                    <a:pt x="58" y="19"/>
                  </a:cubicBezTo>
                  <a:cubicBezTo>
                    <a:pt x="58" y="20"/>
                    <a:pt x="56" y="22"/>
                    <a:pt x="51" y="22"/>
                  </a:cubicBezTo>
                  <a:cubicBezTo>
                    <a:pt x="50" y="23"/>
                    <a:pt x="48" y="23"/>
                    <a:pt x="46" y="23"/>
                  </a:cubicBezTo>
                  <a:cubicBezTo>
                    <a:pt x="16" y="23"/>
                    <a:pt x="16" y="23"/>
                    <a:pt x="16" y="23"/>
                  </a:cubicBezTo>
                  <a:cubicBezTo>
                    <a:pt x="14" y="24"/>
                    <a:pt x="12" y="25"/>
                    <a:pt x="9" y="25"/>
                  </a:cubicBezTo>
                  <a:close/>
                  <a:moveTo>
                    <a:pt x="8" y="13"/>
                  </a:moveTo>
                  <a:cubicBezTo>
                    <a:pt x="11" y="0"/>
                    <a:pt x="11" y="0"/>
                    <a:pt x="11" y="0"/>
                  </a:cubicBezTo>
                  <a:cubicBezTo>
                    <a:pt x="12" y="0"/>
                    <a:pt x="13" y="0"/>
                    <a:pt x="13" y="0"/>
                  </a:cubicBezTo>
                  <a:cubicBezTo>
                    <a:pt x="15" y="0"/>
                    <a:pt x="17" y="1"/>
                    <a:pt x="18" y="2"/>
                  </a:cubicBezTo>
                  <a:cubicBezTo>
                    <a:pt x="19" y="3"/>
                    <a:pt x="23" y="7"/>
                    <a:pt x="25" y="10"/>
                  </a:cubicBezTo>
                  <a:cubicBezTo>
                    <a:pt x="25" y="10"/>
                    <a:pt x="28" y="12"/>
                    <a:pt x="31" y="12"/>
                  </a:cubicBezTo>
                  <a:cubicBezTo>
                    <a:pt x="38" y="13"/>
                    <a:pt x="44" y="14"/>
                    <a:pt x="44" y="14"/>
                  </a:cubicBezTo>
                  <a:cubicBezTo>
                    <a:pt x="16" y="14"/>
                    <a:pt x="16" y="14"/>
                    <a:pt x="16" y="14"/>
                  </a:cubicBezTo>
                  <a:cubicBezTo>
                    <a:pt x="14" y="13"/>
                    <a:pt x="12" y="13"/>
                    <a:pt x="9" y="13"/>
                  </a:cubicBezTo>
                  <a:lnTo>
                    <a:pt x="8" y="13"/>
                  </a:lnTo>
                  <a:close/>
                  <a:moveTo>
                    <a:pt x="44" y="24"/>
                  </a:moveTo>
                  <a:cubicBezTo>
                    <a:pt x="44" y="24"/>
                    <a:pt x="38" y="25"/>
                    <a:pt x="31" y="26"/>
                  </a:cubicBezTo>
                  <a:cubicBezTo>
                    <a:pt x="28" y="26"/>
                    <a:pt x="25" y="28"/>
                    <a:pt x="25" y="28"/>
                  </a:cubicBezTo>
                  <a:cubicBezTo>
                    <a:pt x="23" y="31"/>
                    <a:pt x="19" y="35"/>
                    <a:pt x="18" y="36"/>
                  </a:cubicBezTo>
                  <a:cubicBezTo>
                    <a:pt x="17" y="37"/>
                    <a:pt x="15" y="38"/>
                    <a:pt x="13" y="38"/>
                  </a:cubicBezTo>
                  <a:cubicBezTo>
                    <a:pt x="13" y="38"/>
                    <a:pt x="12" y="38"/>
                    <a:pt x="11" y="38"/>
                  </a:cubicBezTo>
                  <a:cubicBezTo>
                    <a:pt x="8" y="25"/>
                    <a:pt x="8" y="25"/>
                    <a:pt x="8" y="25"/>
                  </a:cubicBezTo>
                  <a:cubicBezTo>
                    <a:pt x="9" y="25"/>
                    <a:pt x="9" y="25"/>
                    <a:pt x="9" y="25"/>
                  </a:cubicBezTo>
                  <a:cubicBezTo>
                    <a:pt x="12" y="25"/>
                    <a:pt x="14" y="25"/>
                    <a:pt x="16" y="24"/>
                  </a:cubicBezTo>
                  <a:lnTo>
                    <a:pt x="44" y="24"/>
                  </a:lnTo>
                  <a:close/>
                  <a:moveTo>
                    <a:pt x="48" y="19"/>
                  </a:moveTo>
                  <a:cubicBezTo>
                    <a:pt x="48" y="20"/>
                    <a:pt x="47" y="21"/>
                    <a:pt x="46" y="21"/>
                  </a:cubicBezTo>
                  <a:cubicBezTo>
                    <a:pt x="48" y="22"/>
                    <a:pt x="48" y="22"/>
                    <a:pt x="48" y="22"/>
                  </a:cubicBezTo>
                  <a:cubicBezTo>
                    <a:pt x="50" y="21"/>
                    <a:pt x="50" y="20"/>
                    <a:pt x="50" y="19"/>
                  </a:cubicBezTo>
                  <a:cubicBezTo>
                    <a:pt x="50" y="18"/>
                    <a:pt x="50" y="16"/>
                    <a:pt x="48" y="16"/>
                  </a:cubicBezTo>
                  <a:cubicBezTo>
                    <a:pt x="46" y="17"/>
                    <a:pt x="46" y="17"/>
                    <a:pt x="46" y="17"/>
                  </a:cubicBezTo>
                  <a:cubicBezTo>
                    <a:pt x="47" y="17"/>
                    <a:pt x="48" y="18"/>
                    <a:pt x="48"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6" name="组合 25"/>
          <p:cNvGrpSpPr/>
          <p:nvPr/>
        </p:nvGrpSpPr>
        <p:grpSpPr>
          <a:xfrm>
            <a:off x="6305082" y="1928393"/>
            <a:ext cx="3717001" cy="738227"/>
            <a:chOff x="6716395" y="947797"/>
            <a:chExt cx="3717001" cy="738227"/>
          </a:xfrm>
        </p:grpSpPr>
        <p:sp>
          <p:nvSpPr>
            <p:cNvPr id="13" name="文本框 12"/>
            <p:cNvSpPr txBox="1"/>
            <p:nvPr/>
          </p:nvSpPr>
          <p:spPr>
            <a:xfrm>
              <a:off x="6716712" y="947797"/>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45" name="文本框 13"/>
            <p:cNvSpPr txBox="1"/>
            <p:nvPr/>
          </p:nvSpPr>
          <p:spPr>
            <a:xfrm>
              <a:off x="6716395" y="1242120"/>
              <a:ext cx="3717001" cy="4439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7" name="组合 26"/>
          <p:cNvGrpSpPr/>
          <p:nvPr/>
        </p:nvGrpSpPr>
        <p:grpSpPr>
          <a:xfrm>
            <a:off x="7260122" y="2943547"/>
            <a:ext cx="3717001" cy="738227"/>
            <a:chOff x="7671435" y="2250817"/>
            <a:chExt cx="3717001" cy="738227"/>
          </a:xfrm>
        </p:grpSpPr>
        <p:sp>
          <p:nvSpPr>
            <p:cNvPr id="16" name="文本框 15"/>
            <p:cNvSpPr txBox="1"/>
            <p:nvPr/>
          </p:nvSpPr>
          <p:spPr>
            <a:xfrm>
              <a:off x="7671752" y="2250817"/>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17" name="文本框 13"/>
            <p:cNvSpPr txBox="1"/>
            <p:nvPr/>
          </p:nvSpPr>
          <p:spPr>
            <a:xfrm>
              <a:off x="7671435" y="2545140"/>
              <a:ext cx="3717001" cy="4439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8" name="组合 27"/>
          <p:cNvGrpSpPr/>
          <p:nvPr/>
        </p:nvGrpSpPr>
        <p:grpSpPr>
          <a:xfrm>
            <a:off x="7260122" y="4094102"/>
            <a:ext cx="3717001" cy="738227"/>
            <a:chOff x="7671435" y="3623052"/>
            <a:chExt cx="3717001" cy="738227"/>
          </a:xfrm>
        </p:grpSpPr>
        <p:sp>
          <p:nvSpPr>
            <p:cNvPr id="18" name="文本框 17"/>
            <p:cNvSpPr txBox="1"/>
            <p:nvPr/>
          </p:nvSpPr>
          <p:spPr>
            <a:xfrm>
              <a:off x="7671752" y="3623052"/>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19" name="文本框 13"/>
            <p:cNvSpPr txBox="1"/>
            <p:nvPr/>
          </p:nvSpPr>
          <p:spPr>
            <a:xfrm>
              <a:off x="7671435" y="3917375"/>
              <a:ext cx="3717001" cy="4439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29" name="组合 28"/>
          <p:cNvGrpSpPr/>
          <p:nvPr/>
        </p:nvGrpSpPr>
        <p:grpSpPr>
          <a:xfrm>
            <a:off x="6305082" y="5088993"/>
            <a:ext cx="3717001" cy="738227"/>
            <a:chOff x="6716395" y="5013702"/>
            <a:chExt cx="3717001" cy="738227"/>
          </a:xfrm>
        </p:grpSpPr>
        <p:sp>
          <p:nvSpPr>
            <p:cNvPr id="20" name="文本框 19"/>
            <p:cNvSpPr txBox="1"/>
            <p:nvPr/>
          </p:nvSpPr>
          <p:spPr>
            <a:xfrm>
              <a:off x="6716712" y="5013702"/>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rPr>
                <a:t>标题文本预设</a:t>
              </a:r>
              <a:endParaRPr lang="en-US" altLang="zh-CN" dirty="0">
                <a:solidFill>
                  <a:schemeClr val="tx1">
                    <a:lumMod val="75000"/>
                    <a:lumOff val="25000"/>
                  </a:schemeClr>
                </a:solidFill>
                <a:latin typeface="Century Gothic" panose="020B0502020202020204" pitchFamily="34" charset="0"/>
                <a:ea typeface="思源黑体 CN Light" panose="020B0300000000000000" pitchFamily="34" charset="-122"/>
                <a:cs typeface="+mn-lt"/>
                <a:sym typeface="Century Gothic" panose="020B0502020202020204" pitchFamily="34" charset="0"/>
              </a:endParaRPr>
            </a:p>
          </p:txBody>
        </p:sp>
        <p:sp>
          <p:nvSpPr>
            <p:cNvPr id="21" name="文本框 13"/>
            <p:cNvSpPr txBox="1"/>
            <p:nvPr/>
          </p:nvSpPr>
          <p:spPr>
            <a:xfrm>
              <a:off x="6716395" y="5308025"/>
              <a:ext cx="3717001" cy="4439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rPr>
                <a:t>Keep on going never give up. Whatever is worth doing is worth doing well.</a:t>
              </a:r>
              <a:endParaRPr lang="en-US" altLang="zh-CN" sz="1000" dirty="0">
                <a:solidFill>
                  <a:schemeClr val="tx1">
                    <a:lumMod val="65000"/>
                    <a:lumOff val="35000"/>
                  </a:schemeClr>
                </a:solidFill>
                <a:latin typeface="Century Gothic" panose="020B0502020202020204" pitchFamily="34" charset="0"/>
                <a:ea typeface="思源黑体 CN Light" panose="020B0300000000000000" pitchFamily="34" charset="-122"/>
                <a:sym typeface="Century Gothic" panose="020B0502020202020204" pitchFamily="34" charset="0"/>
              </a:endParaRPr>
            </a:p>
          </p:txBody>
        </p:sp>
      </p:grpSp>
      <p:grpSp>
        <p:nvGrpSpPr>
          <p:cNvPr id="37" name="组合 36"/>
          <p:cNvGrpSpPr/>
          <p:nvPr/>
        </p:nvGrpSpPr>
        <p:grpSpPr>
          <a:xfrm>
            <a:off x="5080337" y="853822"/>
            <a:ext cx="2031326" cy="559342"/>
            <a:chOff x="5080337" y="853822"/>
            <a:chExt cx="2031326" cy="559342"/>
          </a:xfrm>
        </p:grpSpPr>
        <p:sp>
          <p:nvSpPr>
            <p:cNvPr id="38" name="TextBox 1"/>
            <p:cNvSpPr txBox="1"/>
            <p:nvPr/>
          </p:nvSpPr>
          <p:spPr>
            <a:xfrm>
              <a:off x="5080337" y="853822"/>
              <a:ext cx="2031326"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rPr>
                <a:t>标题文本预设</a:t>
              </a:r>
              <a:endParaRPr 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Century Gothic" panose="020B0502020202020204" pitchFamily="34" charset="0"/>
              </a:endParaRPr>
            </a:p>
          </p:txBody>
        </p:sp>
        <p:cxnSp>
          <p:nvCxnSpPr>
            <p:cNvPr id="39" name="直接连接符 38"/>
            <p:cNvCxnSpPr/>
            <p:nvPr/>
          </p:nvCxnSpPr>
          <p:spPr>
            <a:xfrm>
              <a:off x="5908733" y="1413164"/>
              <a:ext cx="374535" cy="0"/>
            </a:xfrm>
            <a:prstGeom prst="line">
              <a:avLst/>
            </a:prstGeom>
            <a:ln w="28575">
              <a:solidFill>
                <a:srgbClr val="99D2DD"/>
              </a:solidFill>
            </a:ln>
            <a:effectLst/>
          </p:spPr>
          <p:style>
            <a:lnRef idx="1">
              <a:schemeClr val="accent1"/>
            </a:lnRef>
            <a:fillRef idx="0">
              <a:schemeClr val="accent1"/>
            </a:fillRef>
            <a:effectRef idx="0">
              <a:schemeClr val="accent1"/>
            </a:effectRef>
            <a:fontRef idx="minor">
              <a:schemeClr val="tx1"/>
            </a:fontRef>
          </p:style>
        </p:cxnSp>
      </p:grpSp>
      <p:pic>
        <p:nvPicPr>
          <p:cNvPr id="4" name="图片 3" descr="lo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3180" y="6388100"/>
            <a:ext cx="1757045" cy="410210"/>
          </a:xfrm>
          <a:prstGeom prst="rect">
            <a:avLst/>
          </a:prstGeom>
        </p:spPr>
      </p:pic>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par>
                          <p:cTn id="21" fill="hold">
                            <p:stCondLst>
                              <p:cond delay="1500"/>
                            </p:stCondLst>
                            <p:childTnLst>
                              <p:par>
                                <p:cTn id="22" presetID="53" presetClass="entr" presetSubtype="52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anim calcmode="lin" valueType="num">
                                      <p:cBhvr>
                                        <p:cTn id="27" dur="500" fill="hold"/>
                                        <p:tgtEl>
                                          <p:spTgt spid="15"/>
                                        </p:tgtEl>
                                        <p:attrNameLst>
                                          <p:attrName>ppt_x</p:attrName>
                                        </p:attrNameLst>
                                      </p:cBhvr>
                                      <p:tavLst>
                                        <p:tav tm="0">
                                          <p:val>
                                            <p:fltVal val="0.5"/>
                                          </p:val>
                                        </p:tav>
                                        <p:tav tm="100000">
                                          <p:val>
                                            <p:strVal val="#ppt_x"/>
                                          </p:val>
                                        </p:tav>
                                      </p:tavLst>
                                    </p:anim>
                                    <p:anim calcmode="lin" valueType="num">
                                      <p:cBhvr>
                                        <p:cTn id="28" dur="500" fill="hold"/>
                                        <p:tgtEl>
                                          <p:spTgt spid="15"/>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anim calcmode="lin" valueType="num">
                                      <p:cBhvr>
                                        <p:cTn id="34" dur="500" fill="hold"/>
                                        <p:tgtEl>
                                          <p:spTgt spid="22"/>
                                        </p:tgtEl>
                                        <p:attrNameLst>
                                          <p:attrName>ppt_x</p:attrName>
                                        </p:attrNameLst>
                                      </p:cBhvr>
                                      <p:tavLst>
                                        <p:tav tm="0">
                                          <p:val>
                                            <p:fltVal val="0.5"/>
                                          </p:val>
                                        </p:tav>
                                        <p:tav tm="100000">
                                          <p:val>
                                            <p:strVal val="#ppt_x"/>
                                          </p:val>
                                        </p:tav>
                                      </p:tavLst>
                                    </p:anim>
                                    <p:anim calcmode="lin" valueType="num">
                                      <p:cBhvr>
                                        <p:cTn id="35" dur="500" fill="hold"/>
                                        <p:tgtEl>
                                          <p:spTgt spid="22"/>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anim calcmode="lin" valueType="num">
                                      <p:cBhvr>
                                        <p:cTn id="41" dur="500" fill="hold"/>
                                        <p:tgtEl>
                                          <p:spTgt spid="23"/>
                                        </p:tgtEl>
                                        <p:attrNameLst>
                                          <p:attrName>ppt_x</p:attrName>
                                        </p:attrNameLst>
                                      </p:cBhvr>
                                      <p:tavLst>
                                        <p:tav tm="0">
                                          <p:val>
                                            <p:fltVal val="0.5"/>
                                          </p:val>
                                        </p:tav>
                                        <p:tav tm="100000">
                                          <p:val>
                                            <p:strVal val="#ppt_x"/>
                                          </p:val>
                                        </p:tav>
                                      </p:tavLst>
                                    </p:anim>
                                    <p:anim calcmode="lin" valueType="num">
                                      <p:cBhvr>
                                        <p:cTn id="42" dur="500" fill="hold"/>
                                        <p:tgtEl>
                                          <p:spTgt spid="23"/>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75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anim calcmode="lin" valueType="num">
                                      <p:cBhvr>
                                        <p:cTn id="48" dur="500" fill="hold"/>
                                        <p:tgtEl>
                                          <p:spTgt spid="25"/>
                                        </p:tgtEl>
                                        <p:attrNameLst>
                                          <p:attrName>ppt_x</p:attrName>
                                        </p:attrNameLst>
                                      </p:cBhvr>
                                      <p:tavLst>
                                        <p:tav tm="0">
                                          <p:val>
                                            <p:fltVal val="0.5"/>
                                          </p:val>
                                        </p:tav>
                                        <p:tav tm="100000">
                                          <p:val>
                                            <p:strVal val="#ppt_x"/>
                                          </p:val>
                                        </p:tav>
                                      </p:tavLst>
                                    </p:anim>
                                    <p:anim calcmode="lin" valueType="num">
                                      <p:cBhvr>
                                        <p:cTn id="49" dur="500" fill="hold"/>
                                        <p:tgtEl>
                                          <p:spTgt spid="25"/>
                                        </p:tgtEl>
                                        <p:attrNameLst>
                                          <p:attrName>ppt_y</p:attrName>
                                        </p:attrNameLst>
                                      </p:cBhvr>
                                      <p:tavLst>
                                        <p:tav tm="0">
                                          <p:val>
                                            <p:fltVal val="0.5"/>
                                          </p:val>
                                        </p:tav>
                                        <p:tav tm="100000">
                                          <p:val>
                                            <p:strVal val="#ppt_y"/>
                                          </p:val>
                                        </p:tav>
                                      </p:tavLst>
                                    </p:anim>
                                  </p:childTnLst>
                                </p:cTn>
                              </p:par>
                            </p:childTnLst>
                          </p:cTn>
                        </p:par>
                        <p:par>
                          <p:cTn id="50" fill="hold">
                            <p:stCondLst>
                              <p:cond delay="2000"/>
                            </p:stCondLst>
                            <p:childTnLst>
                              <p:par>
                                <p:cTn id="51" presetID="2" presetClass="entr" presetSubtype="2"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1+#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25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50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1+#ppt_w/2"/>
                                          </p:val>
                                        </p:tav>
                                        <p:tav tm="100000">
                                          <p:val>
                                            <p:strVal val="#ppt_x"/>
                                          </p:val>
                                        </p:tav>
                                      </p:tavLst>
                                    </p:anim>
                                    <p:anim calcmode="lin" valueType="num">
                                      <p:cBhvr additive="base">
                                        <p:cTn id="62" dur="500" fill="hold"/>
                                        <p:tgtEl>
                                          <p:spTgt spid="28"/>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75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1+#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tags/tag1.xml><?xml version="1.0" encoding="utf-8"?>
<p:tagLst xmlns:p="http://schemas.openxmlformats.org/presentationml/2006/main">
  <p:tag name="MH" val="20151007231130"/>
  <p:tag name="MH_LIBRARY" val="GRAPHIC"/>
  <p:tag name="MH_TYPE" val="Other"/>
  <p:tag name="MH_ORDER" val="2"/>
</p:tagLst>
</file>

<file path=ppt/tags/tag2.xml><?xml version="1.0" encoding="utf-8"?>
<p:tagLst xmlns:p="http://schemas.openxmlformats.org/presentationml/2006/main">
  <p:tag name="MH" val="20151007231130"/>
  <p:tag name="MH_LIBRARY" val="GRAPHIC"/>
  <p:tag name="MH_TYPE" val="Other"/>
  <p:tag name="MH_ORDER" val="3"/>
</p:tagLst>
</file>

<file path=ppt/tags/tag3.xml><?xml version="1.0" encoding="utf-8"?>
<p:tagLst xmlns:p="http://schemas.openxmlformats.org/presentationml/2006/main">
  <p:tag name="MH" val="20151007231130"/>
  <p:tag name="MH_LIBRARY" val="GRAPHIC"/>
  <p:tag name="MH_TYPE" val="Other"/>
  <p:tag name="MH_ORDER" val="1"/>
</p:tagLst>
</file>

<file path=ppt/tags/tag4.xml><?xml version="1.0" encoding="utf-8"?>
<p:tagLst xmlns:p="http://schemas.openxmlformats.org/presentationml/2006/main">
  <p:tag name="MH" val="20151007231130"/>
  <p:tag name="MH_LIBRARY" val="GRAPHIC"/>
  <p:tag name="MH_TYPE" val="Other"/>
  <p:tag name="MH_ORDER" val="4"/>
</p:tagLst>
</file>

<file path=ppt/tags/tag5.xml><?xml version="1.0" encoding="utf-8"?>
<p:tagLst xmlns:p="http://schemas.openxmlformats.org/presentationml/2006/main">
  <p:tag name="MH" val="20151007231130"/>
  <p:tag name="MH_LIBRARY" val="GRAPHIC"/>
  <p:tag name="MH_TYPE" val="Other"/>
  <p:tag name="MH_ORDER" val="6"/>
</p:tagLst>
</file>

<file path=ppt/tags/tag6.xml><?xml version="1.0" encoding="utf-8"?>
<p:tagLst xmlns:p="http://schemas.openxmlformats.org/presentationml/2006/main">
  <p:tag name="MH" val="20151007231130"/>
  <p:tag name="MH_LIBRARY" val="GRAPHIC"/>
  <p:tag name="MH_TYPE" val="Other"/>
  <p:tag name="MH_ORDER" val="7"/>
</p:tagLst>
</file>

<file path=ppt/tags/tag7.xml><?xml version="1.0" encoding="utf-8"?>
<p:tagLst xmlns:p="http://schemas.openxmlformats.org/presentationml/2006/main">
  <p:tag name="MH" val="20151007231130"/>
  <p:tag name="MH_LIBRARY" val="GRAPHIC"/>
  <p:tag name="MH_TYPE" val="Other"/>
  <p:tag name="MH_ORDER" val="5"/>
</p:tagLst>
</file>

<file path=ppt/tags/tag8.xml><?xml version="1.0" encoding="utf-8"?>
<p:tagLst xmlns:p="http://schemas.openxmlformats.org/presentationml/2006/main">
  <p:tag name="MH" val="20151007231130"/>
  <p:tag name="MH_LIBRARY" val="GRAPHIC"/>
  <p:tag name="MH_TYPE" val="Other"/>
  <p:tag name="MH_ORDER" val="8"/>
</p:tagLst>
</file>

<file path=ppt/tags/tag9.xml><?xml version="1.0" encoding="utf-8"?>
<p:tagLst xmlns:p="http://schemas.openxmlformats.org/presentationml/2006/main">
  <p:tag name="MH" val="20151007231130"/>
  <p:tag name="MH_LIBRARY" val="GRAPHIC"/>
  <p:tag name="MH_TYPE" val="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5949</Words>
  <Application>WPS 演示</Application>
  <PresentationFormat>宽屏</PresentationFormat>
  <Paragraphs>334</Paragraphs>
  <Slides>23</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Century Gothic</vt:lpstr>
      <vt:lpstr>思源黑体 CN Light</vt:lpstr>
      <vt:lpstr>黑体</vt:lpstr>
      <vt:lpstr>思源黑体 CN Medium</vt:lpstr>
      <vt:lpstr>Impact</vt:lpstr>
      <vt:lpstr>Calibri</vt:lpstr>
      <vt:lpstr>Chiller</vt:lpstr>
      <vt:lpstr>Segoe MDL2 Assets</vt:lpstr>
      <vt:lpstr>Segoe UI</vt:lpstr>
      <vt:lpstr>微软雅黑</vt:lpstr>
      <vt:lpstr>等线</vt:lpstr>
      <vt:lpstr>Arial Unicode MS</vt:lpstr>
      <vt:lpstr>Helvetica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执念.</dc:creator>
  <cp:lastModifiedBy>二木</cp:lastModifiedBy>
  <cp:revision>21</cp:revision>
  <dcterms:created xsi:type="dcterms:W3CDTF">2019-03-19T00:59:00Z</dcterms:created>
  <dcterms:modified xsi:type="dcterms:W3CDTF">2021-01-22T08:25:46Z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